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3"/>
  </p:notesMasterIdLst>
  <p:sldIdLst>
    <p:sldId id="256" r:id="rId2"/>
  </p:sldIdLst>
  <p:sldSz cx="48463200" cy="310896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pos="552">
          <p15:clr>
            <a:srgbClr val="A4A3A4"/>
          </p15:clr>
        </p15:guide>
        <p15:guide id="2" orient="horz" pos="3912" userDrawn="1">
          <p15:clr>
            <a:srgbClr val="A4A3A4"/>
          </p15:clr>
        </p15:guide>
        <p15:guide id="3" orient="horz" pos="480">
          <p15:clr>
            <a:srgbClr val="A4A3A4"/>
          </p15:clr>
        </p15:guide>
        <p15:guide id="4" pos="23352" userDrawn="1">
          <p15:clr>
            <a:srgbClr val="A4A3A4"/>
          </p15:clr>
        </p15:guide>
        <p15:guide id="5" orient="horz" pos="2640">
          <p15:clr>
            <a:srgbClr val="A4A3A4"/>
          </p15:clr>
        </p15:guide>
        <p15:guide id="6" orient="horz" pos="19152">
          <p15:clr>
            <a:srgbClr val="A4A3A4"/>
          </p15:clr>
        </p15:guide>
        <p15:guide id="7" pos="30024">
          <p15:clr>
            <a:srgbClr val="A4A3A4"/>
          </p15:clr>
        </p15:guide>
        <p15:guide id="8" pos="7084">
          <p15:clr>
            <a:srgbClr val="A4A3A4"/>
          </p15:clr>
        </p15:guide>
      </p15:sldGuideLst>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2" roundtripDataSignature="AMtx7mhipzYfR8+thrQrE82n3E4RfffSjQ=="/>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Baranski" initials="EB" lastIdx="3" clrIdx="0">
    <p:extLst>
      <p:ext uri="{19B8F6BF-5375-455C-9EA6-DF929625EA0E}">
        <p15:presenceInfo xmlns:p15="http://schemas.microsoft.com/office/powerpoint/2012/main" userId="S-1-5-21-1744252306-1922984949-1280062834-75332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85F9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CECA6D92-CC12-403D-9A78-4BFE11820214}">
  <a:tblStyle styleId="{CECA6D92-CC12-403D-9A78-4BFE11820214}"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110CD819-74E7-4435-BD90-A9BC92FC2BFE}" styleName="Table_1">
    <a:wholeTbl>
      <a:tcTxStyle b="off" i="off">
        <a:font>
          <a:latin typeface="Calibri"/>
          <a:ea typeface="Calibri"/>
          <a:cs typeface="Calibri"/>
        </a:font>
        <a:srgbClr val="000000"/>
      </a:tcTxStyle>
      <a:tcStyle>
        <a:tcBdr>
          <a:left>
            <a:ln w="12700" cap="flat" cmpd="sng">
              <a:solidFill>
                <a:srgbClr val="FFFFFF"/>
              </a:solidFill>
              <a:prstDash val="solid"/>
              <a:round/>
              <a:headEnd type="none" w="sm" len="sm"/>
              <a:tailEnd type="none" w="sm" len="sm"/>
            </a:ln>
          </a:left>
          <a:right>
            <a:ln w="12700" cap="flat" cmpd="sng">
              <a:solidFill>
                <a:srgbClr val="FFFFFF"/>
              </a:solidFill>
              <a:prstDash val="solid"/>
              <a:round/>
              <a:headEnd type="none" w="sm" len="sm"/>
              <a:tailEnd type="none" w="sm" len="sm"/>
            </a:ln>
          </a:right>
          <a:top>
            <a:ln w="12700" cap="flat" cmpd="sng">
              <a:solidFill>
                <a:srgbClr val="FFFFFF"/>
              </a:solidFill>
              <a:prstDash val="solid"/>
              <a:round/>
              <a:headEnd type="none" w="sm" len="sm"/>
              <a:tailEnd type="none" w="sm" len="sm"/>
            </a:ln>
          </a:top>
          <a:bottom>
            <a:ln w="12700" cap="flat" cmpd="sng">
              <a:solidFill>
                <a:srgbClr val="FFFFFF"/>
              </a:solidFill>
              <a:prstDash val="solid"/>
              <a:round/>
              <a:headEnd type="none" w="sm" len="sm"/>
              <a:tailEnd type="none" w="sm" len="sm"/>
            </a:ln>
          </a:bottom>
          <a:insideH>
            <a:ln w="12700" cap="flat" cmpd="sng">
              <a:solidFill>
                <a:srgbClr val="FFFFFF"/>
              </a:solidFill>
              <a:prstDash val="solid"/>
              <a:round/>
              <a:headEnd type="none" w="sm" len="sm"/>
              <a:tailEnd type="none" w="sm" len="sm"/>
            </a:ln>
          </a:insideH>
          <a:insideV>
            <a:ln w="12700" cap="flat" cmpd="sng">
              <a:solidFill>
                <a:srgbClr val="FFFFFF"/>
              </a:solidFill>
              <a:prstDash val="solid"/>
              <a:round/>
              <a:headEnd type="none" w="sm" len="sm"/>
              <a:tailEnd type="none" w="sm" len="sm"/>
            </a:ln>
          </a:insideV>
        </a:tcBdr>
        <a:fill>
          <a:solidFill>
            <a:srgbClr val="F0F0F0"/>
          </a:solidFill>
        </a:fill>
      </a:tcStyle>
    </a:wholeTbl>
    <a:band1H>
      <a:tcTxStyle b="off" i="off"/>
      <a:tcStyle>
        <a:tcBdr/>
        <a:fill>
          <a:solidFill>
            <a:srgbClr val="E0E0E0"/>
          </a:solidFill>
        </a:fill>
      </a:tcStyle>
    </a:band1H>
    <a:band2H>
      <a:tcTxStyle b="off" i="off"/>
      <a:tcStyle>
        <a:tcBdr/>
      </a:tcStyle>
    </a:band2H>
    <a:band1V>
      <a:tcTxStyle b="off" i="off"/>
      <a:tcStyle>
        <a:tcBdr/>
        <a:fill>
          <a:solidFill>
            <a:srgbClr val="E0E0E0"/>
          </a:solidFill>
        </a:fill>
      </a:tcStyle>
    </a:band1V>
    <a:band2V>
      <a:tcTxStyle b="off" i="off"/>
      <a:tcStyle>
        <a:tcBdr/>
      </a:tcStyle>
    </a:band2V>
    <a:lastCol>
      <a:tcTxStyle b="on" i="off">
        <a:font>
          <a:latin typeface="Calibri"/>
          <a:ea typeface="Calibri"/>
          <a:cs typeface="Calibri"/>
        </a:font>
        <a:srgbClr val="FFFFFF"/>
      </a:tcTxStyle>
      <a:tcStyle>
        <a:tcBdr/>
        <a:fill>
          <a:solidFill>
            <a:srgbClr val="A5A5A5"/>
          </a:solidFill>
        </a:fill>
      </a:tcStyle>
    </a:lastCol>
    <a:firstCol>
      <a:tcTxStyle b="on" i="off">
        <a:font>
          <a:latin typeface="Calibri"/>
          <a:ea typeface="Calibri"/>
          <a:cs typeface="Calibri"/>
        </a:font>
        <a:srgbClr val="FFFFFF"/>
      </a:tcTxStyle>
      <a:tcStyle>
        <a:tcBdr/>
        <a:fill>
          <a:solidFill>
            <a:srgbClr val="A5A5A5"/>
          </a:solidFill>
        </a:fill>
      </a:tcStyle>
    </a:firstCol>
    <a:lastRow>
      <a:tcTxStyle b="on" i="off">
        <a:font>
          <a:latin typeface="Calibri"/>
          <a:ea typeface="Calibri"/>
          <a:cs typeface="Calibri"/>
        </a:font>
        <a:srgbClr val="FFFFFF"/>
      </a:tcTxStyle>
      <a:tcStyle>
        <a:tcBdr>
          <a:top>
            <a:ln w="38100" cap="flat" cmpd="sng">
              <a:solidFill>
                <a:srgbClr val="FFFFFF"/>
              </a:solidFill>
              <a:prstDash val="solid"/>
              <a:round/>
              <a:headEnd type="none" w="sm" len="sm"/>
              <a:tailEnd type="none" w="sm" len="sm"/>
            </a:ln>
          </a:top>
        </a:tcBdr>
        <a:fill>
          <a:solidFill>
            <a:srgbClr val="A5A5A5"/>
          </a:solidFill>
        </a:fill>
      </a:tcStyle>
    </a:lastRow>
    <a:seCell>
      <a:tcTxStyle b="off" i="off"/>
      <a:tcStyle>
        <a:tcBdr/>
      </a:tcStyle>
    </a:seCell>
    <a:swCell>
      <a:tcTxStyle b="off" i="off"/>
      <a:tcStyle>
        <a:tcBdr/>
      </a:tcStyle>
    </a:swCell>
    <a:firstRow>
      <a:tcTxStyle b="on" i="off">
        <a:font>
          <a:latin typeface="Calibri"/>
          <a:ea typeface="Calibri"/>
          <a:cs typeface="Calibri"/>
        </a:font>
        <a:srgbClr val="FFFFFF"/>
      </a:tcTxStyle>
      <a:tcStyle>
        <a:tcBdr>
          <a:bottom>
            <a:ln w="38100" cap="flat" cmpd="sng">
              <a:solidFill>
                <a:srgbClr val="FFFFFF"/>
              </a:solidFill>
              <a:prstDash val="solid"/>
              <a:round/>
              <a:headEnd type="none" w="sm" len="sm"/>
              <a:tailEnd type="none" w="sm" len="sm"/>
            </a:ln>
          </a:bottom>
        </a:tcBdr>
        <a:fill>
          <a:solidFill>
            <a:srgbClr val="A5A5A5"/>
          </a:solidFill>
        </a:fill>
      </a:tcStyle>
    </a:firstRow>
    <a:neCell>
      <a:tcTxStyle b="off" i="off"/>
      <a:tcStyle>
        <a:tcBdr/>
      </a:tcStyle>
    </a:neCell>
    <a:nwCell>
      <a:tcTxStyle b="off" i="off"/>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9404" autoAdjust="0"/>
    <p:restoredTop sz="94648"/>
  </p:normalViewPr>
  <p:slideViewPr>
    <p:cSldViewPr snapToGrid="0">
      <p:cViewPr varScale="1">
        <p:scale>
          <a:sx n="16" d="100"/>
          <a:sy n="16" d="100"/>
        </p:scale>
        <p:origin x="1156" y="16"/>
      </p:cViewPr>
      <p:guideLst>
        <p:guide pos="552"/>
        <p:guide orient="horz" pos="3912"/>
        <p:guide orient="horz" pos="480"/>
        <p:guide pos="23352"/>
        <p:guide orient="horz" pos="2640"/>
        <p:guide orient="horz" pos="19152"/>
        <p:guide pos="30024"/>
        <p:guide pos="7084"/>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commentAuthors" Target="commentAuthors.xml"/><Relationship Id="rId3" Type="http://schemas.openxmlformats.org/officeDocument/2006/relationships/notesMaster" Target="notesMasters/notesMaster1.xml"/><Relationship Id="rId12" Type="http://customschemas.google.com/relationships/presentationmetadata" Target="metadata"/><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15" Type="http://schemas.openxmlformats.org/officeDocument/2006/relationships/viewProps" Target="viewProps.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g2077042cea5_0_0:notes"/>
          <p:cNvSpPr>
            <a:spLocks noGrp="1" noRot="1" noChangeAspect="1"/>
          </p:cNvSpPr>
          <p:nvPr>
            <p:ph type="sldImg" idx="2"/>
          </p:nvPr>
        </p:nvSpPr>
        <p:spPr>
          <a:xfrm>
            <a:off x="757238" y="685800"/>
            <a:ext cx="5343525"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 name="Google Shape;82;g2077042cea5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1"/>
        <p:cNvGrpSpPr/>
        <p:nvPr/>
      </p:nvGrpSpPr>
      <p:grpSpPr>
        <a:xfrm>
          <a:off x="0" y="0"/>
          <a:ext cx="0" cy="0"/>
          <a:chOff x="0" y="0"/>
          <a:chExt cx="0" cy="0"/>
        </a:xfrm>
      </p:grpSpPr>
      <p:sp>
        <p:nvSpPr>
          <p:cNvPr id="12" name="Google Shape;12;p5"/>
          <p:cNvSpPr txBox="1">
            <a:spLocks noGrp="1"/>
          </p:cNvSpPr>
          <p:nvPr>
            <p:ph type="ctrTitle"/>
          </p:nvPr>
        </p:nvSpPr>
        <p:spPr>
          <a:xfrm>
            <a:off x="6057900" y="5088045"/>
            <a:ext cx="36347400" cy="10823787"/>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23850"/>
              <a:buFont typeface="Calibri"/>
              <a:buNone/>
              <a:defRPr sz="2385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 name="Google Shape;13;p5"/>
          <p:cNvSpPr txBox="1">
            <a:spLocks noGrp="1"/>
          </p:cNvSpPr>
          <p:nvPr>
            <p:ph type="subTitle" idx="1"/>
          </p:nvPr>
        </p:nvSpPr>
        <p:spPr>
          <a:xfrm>
            <a:off x="6057900" y="16329239"/>
            <a:ext cx="36347400" cy="7506121"/>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3975"/>
              </a:spcBef>
              <a:spcAft>
                <a:spcPts val="0"/>
              </a:spcAft>
              <a:buClr>
                <a:schemeClr val="dk1"/>
              </a:buClr>
              <a:buSzPts val="9540"/>
              <a:buNone/>
              <a:defRPr sz="9540"/>
            </a:lvl1pPr>
            <a:lvl2pPr lvl="1" algn="ctr">
              <a:lnSpc>
                <a:spcPct val="90000"/>
              </a:lnSpc>
              <a:spcBef>
                <a:spcPts val="1988"/>
              </a:spcBef>
              <a:spcAft>
                <a:spcPts val="0"/>
              </a:spcAft>
              <a:buClr>
                <a:schemeClr val="dk1"/>
              </a:buClr>
              <a:buSzPts val="7950"/>
              <a:buNone/>
              <a:defRPr sz="7950"/>
            </a:lvl2pPr>
            <a:lvl3pPr lvl="2" algn="ctr">
              <a:lnSpc>
                <a:spcPct val="90000"/>
              </a:lnSpc>
              <a:spcBef>
                <a:spcPts val="1988"/>
              </a:spcBef>
              <a:spcAft>
                <a:spcPts val="0"/>
              </a:spcAft>
              <a:buClr>
                <a:schemeClr val="dk1"/>
              </a:buClr>
              <a:buSzPts val="7155"/>
              <a:buNone/>
              <a:defRPr sz="7155"/>
            </a:lvl3pPr>
            <a:lvl4pPr lvl="3" algn="ctr">
              <a:lnSpc>
                <a:spcPct val="90000"/>
              </a:lnSpc>
              <a:spcBef>
                <a:spcPts val="1988"/>
              </a:spcBef>
              <a:spcAft>
                <a:spcPts val="0"/>
              </a:spcAft>
              <a:buClr>
                <a:schemeClr val="dk1"/>
              </a:buClr>
              <a:buSzPts val="6360"/>
              <a:buNone/>
              <a:defRPr sz="6360"/>
            </a:lvl4pPr>
            <a:lvl5pPr lvl="4" algn="ctr">
              <a:lnSpc>
                <a:spcPct val="90000"/>
              </a:lnSpc>
              <a:spcBef>
                <a:spcPts val="1988"/>
              </a:spcBef>
              <a:spcAft>
                <a:spcPts val="0"/>
              </a:spcAft>
              <a:buClr>
                <a:schemeClr val="dk1"/>
              </a:buClr>
              <a:buSzPts val="6360"/>
              <a:buNone/>
              <a:defRPr sz="6360"/>
            </a:lvl5pPr>
            <a:lvl6pPr lvl="5" algn="ctr">
              <a:lnSpc>
                <a:spcPct val="90000"/>
              </a:lnSpc>
              <a:spcBef>
                <a:spcPts val="1988"/>
              </a:spcBef>
              <a:spcAft>
                <a:spcPts val="0"/>
              </a:spcAft>
              <a:buClr>
                <a:schemeClr val="dk1"/>
              </a:buClr>
              <a:buSzPts val="6360"/>
              <a:buNone/>
              <a:defRPr sz="6360"/>
            </a:lvl6pPr>
            <a:lvl7pPr lvl="6" algn="ctr">
              <a:lnSpc>
                <a:spcPct val="90000"/>
              </a:lnSpc>
              <a:spcBef>
                <a:spcPts val="1988"/>
              </a:spcBef>
              <a:spcAft>
                <a:spcPts val="0"/>
              </a:spcAft>
              <a:buClr>
                <a:schemeClr val="dk1"/>
              </a:buClr>
              <a:buSzPts val="6360"/>
              <a:buNone/>
              <a:defRPr sz="6360"/>
            </a:lvl7pPr>
            <a:lvl8pPr lvl="7" algn="ctr">
              <a:lnSpc>
                <a:spcPct val="90000"/>
              </a:lnSpc>
              <a:spcBef>
                <a:spcPts val="1988"/>
              </a:spcBef>
              <a:spcAft>
                <a:spcPts val="0"/>
              </a:spcAft>
              <a:buClr>
                <a:schemeClr val="dk1"/>
              </a:buClr>
              <a:buSzPts val="6360"/>
              <a:buNone/>
              <a:defRPr sz="6360"/>
            </a:lvl8pPr>
            <a:lvl9pPr lvl="8" algn="ctr">
              <a:lnSpc>
                <a:spcPct val="90000"/>
              </a:lnSpc>
              <a:spcBef>
                <a:spcPts val="1988"/>
              </a:spcBef>
              <a:spcAft>
                <a:spcPts val="0"/>
              </a:spcAft>
              <a:buClr>
                <a:schemeClr val="dk1"/>
              </a:buClr>
              <a:buSzPts val="6360"/>
              <a:buNone/>
              <a:defRPr sz="6360"/>
            </a:lvl9pPr>
          </a:lstStyle>
          <a:p>
            <a:endParaRPr/>
          </a:p>
        </p:txBody>
      </p:sp>
      <p:sp>
        <p:nvSpPr>
          <p:cNvPr id="14" name="Google Shape;14;p5"/>
          <p:cNvSpPr txBox="1">
            <a:spLocks noGrp="1"/>
          </p:cNvSpPr>
          <p:nvPr>
            <p:ph type="dt" idx="10"/>
          </p:nvPr>
        </p:nvSpPr>
        <p:spPr>
          <a:xfrm>
            <a:off x="3331845" y="28815456"/>
            <a:ext cx="10904220" cy="165523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5" name="Google Shape;15;p5"/>
          <p:cNvSpPr txBox="1">
            <a:spLocks noGrp="1"/>
          </p:cNvSpPr>
          <p:nvPr>
            <p:ph type="ftr" idx="11"/>
          </p:nvPr>
        </p:nvSpPr>
        <p:spPr>
          <a:xfrm>
            <a:off x="16053435" y="28815456"/>
            <a:ext cx="16356330" cy="165523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6" name="Google Shape;16;p5"/>
          <p:cNvSpPr txBox="1">
            <a:spLocks noGrp="1"/>
          </p:cNvSpPr>
          <p:nvPr>
            <p:ph type="sldNum" idx="12"/>
          </p:nvPr>
        </p:nvSpPr>
        <p:spPr>
          <a:xfrm>
            <a:off x="34227135" y="28815456"/>
            <a:ext cx="10904220" cy="165523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14"/>
          <p:cNvSpPr txBox="1">
            <a:spLocks noGrp="1"/>
          </p:cNvSpPr>
          <p:nvPr>
            <p:ph type="title"/>
          </p:nvPr>
        </p:nvSpPr>
        <p:spPr>
          <a:xfrm>
            <a:off x="3331845" y="1655236"/>
            <a:ext cx="41799510" cy="6009219"/>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14"/>
          <p:cNvSpPr txBox="1">
            <a:spLocks noGrp="1"/>
          </p:cNvSpPr>
          <p:nvPr>
            <p:ph type="body" idx="1"/>
          </p:nvPr>
        </p:nvSpPr>
        <p:spPr>
          <a:xfrm rot="5400000">
            <a:off x="14368567" y="-2760556"/>
            <a:ext cx="19726066" cy="4179951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3975"/>
              </a:spcBef>
              <a:spcAft>
                <a:spcPts val="0"/>
              </a:spcAft>
              <a:buClr>
                <a:schemeClr val="dk1"/>
              </a:buClr>
              <a:buSzPts val="1800"/>
              <a:buChar char="•"/>
              <a:defRPr/>
            </a:lvl1pPr>
            <a:lvl2pPr marL="914400" lvl="1" indent="-342900" algn="l">
              <a:lnSpc>
                <a:spcPct val="90000"/>
              </a:lnSpc>
              <a:spcBef>
                <a:spcPts val="1988"/>
              </a:spcBef>
              <a:spcAft>
                <a:spcPts val="0"/>
              </a:spcAft>
              <a:buClr>
                <a:schemeClr val="dk1"/>
              </a:buClr>
              <a:buSzPts val="1800"/>
              <a:buChar char="•"/>
              <a:defRPr/>
            </a:lvl2pPr>
            <a:lvl3pPr marL="1371600" lvl="2" indent="-342900" algn="l">
              <a:lnSpc>
                <a:spcPct val="90000"/>
              </a:lnSpc>
              <a:spcBef>
                <a:spcPts val="1988"/>
              </a:spcBef>
              <a:spcAft>
                <a:spcPts val="0"/>
              </a:spcAft>
              <a:buClr>
                <a:schemeClr val="dk1"/>
              </a:buClr>
              <a:buSzPts val="1800"/>
              <a:buChar char="•"/>
              <a:defRPr/>
            </a:lvl3pPr>
            <a:lvl4pPr marL="1828800" lvl="3" indent="-342900" algn="l">
              <a:lnSpc>
                <a:spcPct val="90000"/>
              </a:lnSpc>
              <a:spcBef>
                <a:spcPts val="1988"/>
              </a:spcBef>
              <a:spcAft>
                <a:spcPts val="0"/>
              </a:spcAft>
              <a:buClr>
                <a:schemeClr val="dk1"/>
              </a:buClr>
              <a:buSzPts val="1800"/>
              <a:buChar char="•"/>
              <a:defRPr/>
            </a:lvl4pPr>
            <a:lvl5pPr marL="2286000" lvl="4" indent="-342900" algn="l">
              <a:lnSpc>
                <a:spcPct val="90000"/>
              </a:lnSpc>
              <a:spcBef>
                <a:spcPts val="1988"/>
              </a:spcBef>
              <a:spcAft>
                <a:spcPts val="0"/>
              </a:spcAft>
              <a:buClr>
                <a:schemeClr val="dk1"/>
              </a:buClr>
              <a:buSzPts val="1800"/>
              <a:buChar char="•"/>
              <a:defRPr/>
            </a:lvl5pPr>
            <a:lvl6pPr marL="2743200" lvl="5" indent="-342900" algn="l">
              <a:lnSpc>
                <a:spcPct val="90000"/>
              </a:lnSpc>
              <a:spcBef>
                <a:spcPts val="1988"/>
              </a:spcBef>
              <a:spcAft>
                <a:spcPts val="0"/>
              </a:spcAft>
              <a:buClr>
                <a:schemeClr val="dk1"/>
              </a:buClr>
              <a:buSzPts val="1800"/>
              <a:buChar char="•"/>
              <a:defRPr/>
            </a:lvl6pPr>
            <a:lvl7pPr marL="3200400" lvl="6" indent="-342900" algn="l">
              <a:lnSpc>
                <a:spcPct val="90000"/>
              </a:lnSpc>
              <a:spcBef>
                <a:spcPts val="1988"/>
              </a:spcBef>
              <a:spcAft>
                <a:spcPts val="0"/>
              </a:spcAft>
              <a:buClr>
                <a:schemeClr val="dk1"/>
              </a:buClr>
              <a:buSzPts val="1800"/>
              <a:buChar char="•"/>
              <a:defRPr/>
            </a:lvl7pPr>
            <a:lvl8pPr marL="3657600" lvl="7" indent="-342900" algn="l">
              <a:lnSpc>
                <a:spcPct val="90000"/>
              </a:lnSpc>
              <a:spcBef>
                <a:spcPts val="1988"/>
              </a:spcBef>
              <a:spcAft>
                <a:spcPts val="0"/>
              </a:spcAft>
              <a:buClr>
                <a:schemeClr val="dk1"/>
              </a:buClr>
              <a:buSzPts val="1800"/>
              <a:buChar char="•"/>
              <a:defRPr/>
            </a:lvl8pPr>
            <a:lvl9pPr marL="4114800" lvl="8" indent="-342900" algn="l">
              <a:lnSpc>
                <a:spcPct val="90000"/>
              </a:lnSpc>
              <a:spcBef>
                <a:spcPts val="1988"/>
              </a:spcBef>
              <a:spcAft>
                <a:spcPts val="0"/>
              </a:spcAft>
              <a:buClr>
                <a:schemeClr val="dk1"/>
              </a:buClr>
              <a:buSzPts val="1800"/>
              <a:buChar char="•"/>
              <a:defRPr/>
            </a:lvl9pPr>
          </a:lstStyle>
          <a:p>
            <a:endParaRPr/>
          </a:p>
        </p:txBody>
      </p:sp>
      <p:sp>
        <p:nvSpPr>
          <p:cNvPr id="71" name="Google Shape;71;p14"/>
          <p:cNvSpPr txBox="1">
            <a:spLocks noGrp="1"/>
          </p:cNvSpPr>
          <p:nvPr>
            <p:ph type="dt" idx="10"/>
          </p:nvPr>
        </p:nvSpPr>
        <p:spPr>
          <a:xfrm>
            <a:off x="3331845" y="28815456"/>
            <a:ext cx="10904220" cy="165523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72" name="Google Shape;72;p14"/>
          <p:cNvSpPr txBox="1">
            <a:spLocks noGrp="1"/>
          </p:cNvSpPr>
          <p:nvPr>
            <p:ph type="ftr" idx="11"/>
          </p:nvPr>
        </p:nvSpPr>
        <p:spPr>
          <a:xfrm>
            <a:off x="16053435" y="28815456"/>
            <a:ext cx="16356330" cy="165523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73" name="Google Shape;73;p14"/>
          <p:cNvSpPr txBox="1">
            <a:spLocks noGrp="1"/>
          </p:cNvSpPr>
          <p:nvPr>
            <p:ph type="sldNum" idx="12"/>
          </p:nvPr>
        </p:nvSpPr>
        <p:spPr>
          <a:xfrm>
            <a:off x="34227135" y="28815456"/>
            <a:ext cx="10904220" cy="165523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15"/>
          <p:cNvSpPr txBox="1">
            <a:spLocks noGrp="1"/>
          </p:cNvSpPr>
          <p:nvPr>
            <p:ph type="title"/>
          </p:nvPr>
        </p:nvSpPr>
        <p:spPr>
          <a:xfrm rot="5400000">
            <a:off x="26732917" y="9603794"/>
            <a:ext cx="26346999" cy="10449878"/>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15"/>
          <p:cNvSpPr txBox="1">
            <a:spLocks noGrp="1"/>
          </p:cNvSpPr>
          <p:nvPr>
            <p:ph type="body" idx="1"/>
          </p:nvPr>
        </p:nvSpPr>
        <p:spPr>
          <a:xfrm rot="5400000">
            <a:off x="5530267" y="-543189"/>
            <a:ext cx="26346999" cy="30743843"/>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3975"/>
              </a:spcBef>
              <a:spcAft>
                <a:spcPts val="0"/>
              </a:spcAft>
              <a:buClr>
                <a:schemeClr val="dk1"/>
              </a:buClr>
              <a:buSzPts val="1800"/>
              <a:buChar char="•"/>
              <a:defRPr/>
            </a:lvl1pPr>
            <a:lvl2pPr marL="914400" lvl="1" indent="-342900" algn="l">
              <a:lnSpc>
                <a:spcPct val="90000"/>
              </a:lnSpc>
              <a:spcBef>
                <a:spcPts val="1988"/>
              </a:spcBef>
              <a:spcAft>
                <a:spcPts val="0"/>
              </a:spcAft>
              <a:buClr>
                <a:schemeClr val="dk1"/>
              </a:buClr>
              <a:buSzPts val="1800"/>
              <a:buChar char="•"/>
              <a:defRPr/>
            </a:lvl2pPr>
            <a:lvl3pPr marL="1371600" lvl="2" indent="-342900" algn="l">
              <a:lnSpc>
                <a:spcPct val="90000"/>
              </a:lnSpc>
              <a:spcBef>
                <a:spcPts val="1988"/>
              </a:spcBef>
              <a:spcAft>
                <a:spcPts val="0"/>
              </a:spcAft>
              <a:buClr>
                <a:schemeClr val="dk1"/>
              </a:buClr>
              <a:buSzPts val="1800"/>
              <a:buChar char="•"/>
              <a:defRPr/>
            </a:lvl3pPr>
            <a:lvl4pPr marL="1828800" lvl="3" indent="-342900" algn="l">
              <a:lnSpc>
                <a:spcPct val="90000"/>
              </a:lnSpc>
              <a:spcBef>
                <a:spcPts val="1988"/>
              </a:spcBef>
              <a:spcAft>
                <a:spcPts val="0"/>
              </a:spcAft>
              <a:buClr>
                <a:schemeClr val="dk1"/>
              </a:buClr>
              <a:buSzPts val="1800"/>
              <a:buChar char="•"/>
              <a:defRPr/>
            </a:lvl4pPr>
            <a:lvl5pPr marL="2286000" lvl="4" indent="-342900" algn="l">
              <a:lnSpc>
                <a:spcPct val="90000"/>
              </a:lnSpc>
              <a:spcBef>
                <a:spcPts val="1988"/>
              </a:spcBef>
              <a:spcAft>
                <a:spcPts val="0"/>
              </a:spcAft>
              <a:buClr>
                <a:schemeClr val="dk1"/>
              </a:buClr>
              <a:buSzPts val="1800"/>
              <a:buChar char="•"/>
              <a:defRPr/>
            </a:lvl5pPr>
            <a:lvl6pPr marL="2743200" lvl="5" indent="-342900" algn="l">
              <a:lnSpc>
                <a:spcPct val="90000"/>
              </a:lnSpc>
              <a:spcBef>
                <a:spcPts val="1988"/>
              </a:spcBef>
              <a:spcAft>
                <a:spcPts val="0"/>
              </a:spcAft>
              <a:buClr>
                <a:schemeClr val="dk1"/>
              </a:buClr>
              <a:buSzPts val="1800"/>
              <a:buChar char="•"/>
              <a:defRPr/>
            </a:lvl6pPr>
            <a:lvl7pPr marL="3200400" lvl="6" indent="-342900" algn="l">
              <a:lnSpc>
                <a:spcPct val="90000"/>
              </a:lnSpc>
              <a:spcBef>
                <a:spcPts val="1988"/>
              </a:spcBef>
              <a:spcAft>
                <a:spcPts val="0"/>
              </a:spcAft>
              <a:buClr>
                <a:schemeClr val="dk1"/>
              </a:buClr>
              <a:buSzPts val="1800"/>
              <a:buChar char="•"/>
              <a:defRPr/>
            </a:lvl7pPr>
            <a:lvl8pPr marL="3657600" lvl="7" indent="-342900" algn="l">
              <a:lnSpc>
                <a:spcPct val="90000"/>
              </a:lnSpc>
              <a:spcBef>
                <a:spcPts val="1988"/>
              </a:spcBef>
              <a:spcAft>
                <a:spcPts val="0"/>
              </a:spcAft>
              <a:buClr>
                <a:schemeClr val="dk1"/>
              </a:buClr>
              <a:buSzPts val="1800"/>
              <a:buChar char="•"/>
              <a:defRPr/>
            </a:lvl8pPr>
            <a:lvl9pPr marL="4114800" lvl="8" indent="-342900" algn="l">
              <a:lnSpc>
                <a:spcPct val="90000"/>
              </a:lnSpc>
              <a:spcBef>
                <a:spcPts val="1988"/>
              </a:spcBef>
              <a:spcAft>
                <a:spcPts val="0"/>
              </a:spcAft>
              <a:buClr>
                <a:schemeClr val="dk1"/>
              </a:buClr>
              <a:buSzPts val="1800"/>
              <a:buChar char="•"/>
              <a:defRPr/>
            </a:lvl9pPr>
          </a:lstStyle>
          <a:p>
            <a:endParaRPr/>
          </a:p>
        </p:txBody>
      </p:sp>
      <p:sp>
        <p:nvSpPr>
          <p:cNvPr id="77" name="Google Shape;77;p15"/>
          <p:cNvSpPr txBox="1">
            <a:spLocks noGrp="1"/>
          </p:cNvSpPr>
          <p:nvPr>
            <p:ph type="dt" idx="10"/>
          </p:nvPr>
        </p:nvSpPr>
        <p:spPr>
          <a:xfrm>
            <a:off x="3331845" y="28815456"/>
            <a:ext cx="10904220" cy="165523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78" name="Google Shape;78;p15"/>
          <p:cNvSpPr txBox="1">
            <a:spLocks noGrp="1"/>
          </p:cNvSpPr>
          <p:nvPr>
            <p:ph type="ftr" idx="11"/>
          </p:nvPr>
        </p:nvSpPr>
        <p:spPr>
          <a:xfrm>
            <a:off x="16053435" y="28815456"/>
            <a:ext cx="16356330" cy="165523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79" name="Google Shape;79;p15"/>
          <p:cNvSpPr txBox="1">
            <a:spLocks noGrp="1"/>
          </p:cNvSpPr>
          <p:nvPr>
            <p:ph type="sldNum" idx="12"/>
          </p:nvPr>
        </p:nvSpPr>
        <p:spPr>
          <a:xfrm>
            <a:off x="34227135" y="28815456"/>
            <a:ext cx="10904220" cy="165523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7"/>
        <p:cNvGrpSpPr/>
        <p:nvPr/>
      </p:nvGrpSpPr>
      <p:grpSpPr>
        <a:xfrm>
          <a:off x="0" y="0"/>
          <a:ext cx="0" cy="0"/>
          <a:chOff x="0" y="0"/>
          <a:chExt cx="0" cy="0"/>
        </a:xfrm>
      </p:grpSpPr>
      <p:sp>
        <p:nvSpPr>
          <p:cNvPr id="18" name="Google Shape;18;p6"/>
          <p:cNvSpPr txBox="1">
            <a:spLocks noGrp="1"/>
          </p:cNvSpPr>
          <p:nvPr>
            <p:ph type="title"/>
          </p:nvPr>
        </p:nvSpPr>
        <p:spPr>
          <a:xfrm>
            <a:off x="3331845" y="1655236"/>
            <a:ext cx="41799510" cy="6009219"/>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6"/>
          <p:cNvSpPr txBox="1">
            <a:spLocks noGrp="1"/>
          </p:cNvSpPr>
          <p:nvPr>
            <p:ph type="body" idx="1"/>
          </p:nvPr>
        </p:nvSpPr>
        <p:spPr>
          <a:xfrm>
            <a:off x="3331845" y="8276166"/>
            <a:ext cx="41799510" cy="19726066"/>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3975"/>
              </a:spcBef>
              <a:spcAft>
                <a:spcPts val="0"/>
              </a:spcAft>
              <a:buClr>
                <a:schemeClr val="dk1"/>
              </a:buClr>
              <a:buSzPts val="1800"/>
              <a:buChar char="•"/>
              <a:defRPr/>
            </a:lvl1pPr>
            <a:lvl2pPr marL="914400" lvl="1" indent="-342900" algn="l">
              <a:lnSpc>
                <a:spcPct val="90000"/>
              </a:lnSpc>
              <a:spcBef>
                <a:spcPts val="1988"/>
              </a:spcBef>
              <a:spcAft>
                <a:spcPts val="0"/>
              </a:spcAft>
              <a:buClr>
                <a:schemeClr val="dk1"/>
              </a:buClr>
              <a:buSzPts val="1800"/>
              <a:buChar char="•"/>
              <a:defRPr/>
            </a:lvl2pPr>
            <a:lvl3pPr marL="1371600" lvl="2" indent="-342900" algn="l">
              <a:lnSpc>
                <a:spcPct val="90000"/>
              </a:lnSpc>
              <a:spcBef>
                <a:spcPts val="1988"/>
              </a:spcBef>
              <a:spcAft>
                <a:spcPts val="0"/>
              </a:spcAft>
              <a:buClr>
                <a:schemeClr val="dk1"/>
              </a:buClr>
              <a:buSzPts val="1800"/>
              <a:buChar char="•"/>
              <a:defRPr/>
            </a:lvl3pPr>
            <a:lvl4pPr marL="1828800" lvl="3" indent="-342900" algn="l">
              <a:lnSpc>
                <a:spcPct val="90000"/>
              </a:lnSpc>
              <a:spcBef>
                <a:spcPts val="1988"/>
              </a:spcBef>
              <a:spcAft>
                <a:spcPts val="0"/>
              </a:spcAft>
              <a:buClr>
                <a:schemeClr val="dk1"/>
              </a:buClr>
              <a:buSzPts val="1800"/>
              <a:buChar char="•"/>
              <a:defRPr/>
            </a:lvl4pPr>
            <a:lvl5pPr marL="2286000" lvl="4" indent="-342900" algn="l">
              <a:lnSpc>
                <a:spcPct val="90000"/>
              </a:lnSpc>
              <a:spcBef>
                <a:spcPts val="1988"/>
              </a:spcBef>
              <a:spcAft>
                <a:spcPts val="0"/>
              </a:spcAft>
              <a:buClr>
                <a:schemeClr val="dk1"/>
              </a:buClr>
              <a:buSzPts val="1800"/>
              <a:buChar char="•"/>
              <a:defRPr/>
            </a:lvl5pPr>
            <a:lvl6pPr marL="2743200" lvl="5" indent="-342900" algn="l">
              <a:lnSpc>
                <a:spcPct val="90000"/>
              </a:lnSpc>
              <a:spcBef>
                <a:spcPts val="1988"/>
              </a:spcBef>
              <a:spcAft>
                <a:spcPts val="0"/>
              </a:spcAft>
              <a:buClr>
                <a:schemeClr val="dk1"/>
              </a:buClr>
              <a:buSzPts val="1800"/>
              <a:buChar char="•"/>
              <a:defRPr/>
            </a:lvl6pPr>
            <a:lvl7pPr marL="3200400" lvl="6" indent="-342900" algn="l">
              <a:lnSpc>
                <a:spcPct val="90000"/>
              </a:lnSpc>
              <a:spcBef>
                <a:spcPts val="1988"/>
              </a:spcBef>
              <a:spcAft>
                <a:spcPts val="0"/>
              </a:spcAft>
              <a:buClr>
                <a:schemeClr val="dk1"/>
              </a:buClr>
              <a:buSzPts val="1800"/>
              <a:buChar char="•"/>
              <a:defRPr/>
            </a:lvl7pPr>
            <a:lvl8pPr marL="3657600" lvl="7" indent="-342900" algn="l">
              <a:lnSpc>
                <a:spcPct val="90000"/>
              </a:lnSpc>
              <a:spcBef>
                <a:spcPts val="1988"/>
              </a:spcBef>
              <a:spcAft>
                <a:spcPts val="0"/>
              </a:spcAft>
              <a:buClr>
                <a:schemeClr val="dk1"/>
              </a:buClr>
              <a:buSzPts val="1800"/>
              <a:buChar char="•"/>
              <a:defRPr/>
            </a:lvl8pPr>
            <a:lvl9pPr marL="4114800" lvl="8" indent="-342900" algn="l">
              <a:lnSpc>
                <a:spcPct val="90000"/>
              </a:lnSpc>
              <a:spcBef>
                <a:spcPts val="1988"/>
              </a:spcBef>
              <a:spcAft>
                <a:spcPts val="0"/>
              </a:spcAft>
              <a:buClr>
                <a:schemeClr val="dk1"/>
              </a:buClr>
              <a:buSzPts val="1800"/>
              <a:buChar char="•"/>
              <a:defRPr/>
            </a:lvl9pPr>
          </a:lstStyle>
          <a:p>
            <a:endParaRPr/>
          </a:p>
        </p:txBody>
      </p:sp>
      <p:sp>
        <p:nvSpPr>
          <p:cNvPr id="20" name="Google Shape;20;p6"/>
          <p:cNvSpPr txBox="1">
            <a:spLocks noGrp="1"/>
          </p:cNvSpPr>
          <p:nvPr>
            <p:ph type="dt" idx="10"/>
          </p:nvPr>
        </p:nvSpPr>
        <p:spPr>
          <a:xfrm>
            <a:off x="3331845" y="28815456"/>
            <a:ext cx="10904220" cy="165523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21" name="Google Shape;21;p6"/>
          <p:cNvSpPr txBox="1">
            <a:spLocks noGrp="1"/>
          </p:cNvSpPr>
          <p:nvPr>
            <p:ph type="ftr" idx="11"/>
          </p:nvPr>
        </p:nvSpPr>
        <p:spPr>
          <a:xfrm>
            <a:off x="16053435" y="28815456"/>
            <a:ext cx="16356330" cy="165523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22" name="Google Shape;22;p6"/>
          <p:cNvSpPr txBox="1">
            <a:spLocks noGrp="1"/>
          </p:cNvSpPr>
          <p:nvPr>
            <p:ph type="sldNum" idx="12"/>
          </p:nvPr>
        </p:nvSpPr>
        <p:spPr>
          <a:xfrm>
            <a:off x="34227135" y="28815456"/>
            <a:ext cx="10904220" cy="165523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3"/>
        <p:cNvGrpSpPr/>
        <p:nvPr/>
      </p:nvGrpSpPr>
      <p:grpSpPr>
        <a:xfrm>
          <a:off x="0" y="0"/>
          <a:ext cx="0" cy="0"/>
          <a:chOff x="0" y="0"/>
          <a:chExt cx="0" cy="0"/>
        </a:xfrm>
      </p:grpSpPr>
      <p:sp>
        <p:nvSpPr>
          <p:cNvPr id="24" name="Google Shape;24;p7"/>
          <p:cNvSpPr txBox="1">
            <a:spLocks noGrp="1"/>
          </p:cNvSpPr>
          <p:nvPr>
            <p:ph type="title"/>
          </p:nvPr>
        </p:nvSpPr>
        <p:spPr>
          <a:xfrm>
            <a:off x="3306604" y="7750814"/>
            <a:ext cx="41799510" cy="12932408"/>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3850"/>
              <a:buFont typeface="Calibri"/>
              <a:buNone/>
              <a:defRPr sz="2385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5" name="Google Shape;25;p7"/>
          <p:cNvSpPr txBox="1">
            <a:spLocks noGrp="1"/>
          </p:cNvSpPr>
          <p:nvPr>
            <p:ph type="body" idx="1"/>
          </p:nvPr>
        </p:nvSpPr>
        <p:spPr>
          <a:xfrm>
            <a:off x="3306604" y="20805568"/>
            <a:ext cx="41799510" cy="680084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3975"/>
              </a:spcBef>
              <a:spcAft>
                <a:spcPts val="0"/>
              </a:spcAft>
              <a:buClr>
                <a:srgbClr val="888888"/>
              </a:buClr>
              <a:buSzPts val="9540"/>
              <a:buNone/>
              <a:defRPr sz="9540">
                <a:solidFill>
                  <a:srgbClr val="888888"/>
                </a:solidFill>
              </a:defRPr>
            </a:lvl1pPr>
            <a:lvl2pPr marL="914400" lvl="1" indent="-228600" algn="l">
              <a:lnSpc>
                <a:spcPct val="90000"/>
              </a:lnSpc>
              <a:spcBef>
                <a:spcPts val="1988"/>
              </a:spcBef>
              <a:spcAft>
                <a:spcPts val="0"/>
              </a:spcAft>
              <a:buClr>
                <a:srgbClr val="888888"/>
              </a:buClr>
              <a:buSzPts val="7950"/>
              <a:buNone/>
              <a:defRPr sz="7950">
                <a:solidFill>
                  <a:srgbClr val="888888"/>
                </a:solidFill>
              </a:defRPr>
            </a:lvl2pPr>
            <a:lvl3pPr marL="1371600" lvl="2" indent="-228600" algn="l">
              <a:lnSpc>
                <a:spcPct val="90000"/>
              </a:lnSpc>
              <a:spcBef>
                <a:spcPts val="1988"/>
              </a:spcBef>
              <a:spcAft>
                <a:spcPts val="0"/>
              </a:spcAft>
              <a:buClr>
                <a:srgbClr val="888888"/>
              </a:buClr>
              <a:buSzPts val="7155"/>
              <a:buNone/>
              <a:defRPr sz="7155">
                <a:solidFill>
                  <a:srgbClr val="888888"/>
                </a:solidFill>
              </a:defRPr>
            </a:lvl3pPr>
            <a:lvl4pPr marL="1828800" lvl="3" indent="-228600" algn="l">
              <a:lnSpc>
                <a:spcPct val="90000"/>
              </a:lnSpc>
              <a:spcBef>
                <a:spcPts val="1988"/>
              </a:spcBef>
              <a:spcAft>
                <a:spcPts val="0"/>
              </a:spcAft>
              <a:buClr>
                <a:srgbClr val="888888"/>
              </a:buClr>
              <a:buSzPts val="6360"/>
              <a:buNone/>
              <a:defRPr sz="6360">
                <a:solidFill>
                  <a:srgbClr val="888888"/>
                </a:solidFill>
              </a:defRPr>
            </a:lvl4pPr>
            <a:lvl5pPr marL="2286000" lvl="4" indent="-228600" algn="l">
              <a:lnSpc>
                <a:spcPct val="90000"/>
              </a:lnSpc>
              <a:spcBef>
                <a:spcPts val="1988"/>
              </a:spcBef>
              <a:spcAft>
                <a:spcPts val="0"/>
              </a:spcAft>
              <a:buClr>
                <a:srgbClr val="888888"/>
              </a:buClr>
              <a:buSzPts val="6360"/>
              <a:buNone/>
              <a:defRPr sz="6360">
                <a:solidFill>
                  <a:srgbClr val="888888"/>
                </a:solidFill>
              </a:defRPr>
            </a:lvl5pPr>
            <a:lvl6pPr marL="2743200" lvl="5" indent="-228600" algn="l">
              <a:lnSpc>
                <a:spcPct val="90000"/>
              </a:lnSpc>
              <a:spcBef>
                <a:spcPts val="1988"/>
              </a:spcBef>
              <a:spcAft>
                <a:spcPts val="0"/>
              </a:spcAft>
              <a:buClr>
                <a:srgbClr val="888888"/>
              </a:buClr>
              <a:buSzPts val="6360"/>
              <a:buNone/>
              <a:defRPr sz="6360">
                <a:solidFill>
                  <a:srgbClr val="888888"/>
                </a:solidFill>
              </a:defRPr>
            </a:lvl6pPr>
            <a:lvl7pPr marL="3200400" lvl="6" indent="-228600" algn="l">
              <a:lnSpc>
                <a:spcPct val="90000"/>
              </a:lnSpc>
              <a:spcBef>
                <a:spcPts val="1988"/>
              </a:spcBef>
              <a:spcAft>
                <a:spcPts val="0"/>
              </a:spcAft>
              <a:buClr>
                <a:srgbClr val="888888"/>
              </a:buClr>
              <a:buSzPts val="6360"/>
              <a:buNone/>
              <a:defRPr sz="6360">
                <a:solidFill>
                  <a:srgbClr val="888888"/>
                </a:solidFill>
              </a:defRPr>
            </a:lvl7pPr>
            <a:lvl8pPr marL="3657600" lvl="7" indent="-228600" algn="l">
              <a:lnSpc>
                <a:spcPct val="90000"/>
              </a:lnSpc>
              <a:spcBef>
                <a:spcPts val="1988"/>
              </a:spcBef>
              <a:spcAft>
                <a:spcPts val="0"/>
              </a:spcAft>
              <a:buClr>
                <a:srgbClr val="888888"/>
              </a:buClr>
              <a:buSzPts val="6360"/>
              <a:buNone/>
              <a:defRPr sz="6360">
                <a:solidFill>
                  <a:srgbClr val="888888"/>
                </a:solidFill>
              </a:defRPr>
            </a:lvl8pPr>
            <a:lvl9pPr marL="4114800" lvl="8" indent="-228600" algn="l">
              <a:lnSpc>
                <a:spcPct val="90000"/>
              </a:lnSpc>
              <a:spcBef>
                <a:spcPts val="1988"/>
              </a:spcBef>
              <a:spcAft>
                <a:spcPts val="0"/>
              </a:spcAft>
              <a:buClr>
                <a:srgbClr val="888888"/>
              </a:buClr>
              <a:buSzPts val="6360"/>
              <a:buNone/>
              <a:defRPr sz="6360">
                <a:solidFill>
                  <a:srgbClr val="888888"/>
                </a:solidFill>
              </a:defRPr>
            </a:lvl9pPr>
          </a:lstStyle>
          <a:p>
            <a:endParaRPr/>
          </a:p>
        </p:txBody>
      </p:sp>
      <p:sp>
        <p:nvSpPr>
          <p:cNvPr id="26" name="Google Shape;26;p7"/>
          <p:cNvSpPr txBox="1">
            <a:spLocks noGrp="1"/>
          </p:cNvSpPr>
          <p:nvPr>
            <p:ph type="dt" idx="10"/>
          </p:nvPr>
        </p:nvSpPr>
        <p:spPr>
          <a:xfrm>
            <a:off x="3331845" y="28815456"/>
            <a:ext cx="10904220" cy="165523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27" name="Google Shape;27;p7"/>
          <p:cNvSpPr txBox="1">
            <a:spLocks noGrp="1"/>
          </p:cNvSpPr>
          <p:nvPr>
            <p:ph type="ftr" idx="11"/>
          </p:nvPr>
        </p:nvSpPr>
        <p:spPr>
          <a:xfrm>
            <a:off x="16053435" y="28815456"/>
            <a:ext cx="16356330" cy="165523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28" name="Google Shape;28;p7"/>
          <p:cNvSpPr txBox="1">
            <a:spLocks noGrp="1"/>
          </p:cNvSpPr>
          <p:nvPr>
            <p:ph type="sldNum" idx="12"/>
          </p:nvPr>
        </p:nvSpPr>
        <p:spPr>
          <a:xfrm>
            <a:off x="34227135" y="28815456"/>
            <a:ext cx="10904220" cy="165523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9"/>
        <p:cNvGrpSpPr/>
        <p:nvPr/>
      </p:nvGrpSpPr>
      <p:grpSpPr>
        <a:xfrm>
          <a:off x="0" y="0"/>
          <a:ext cx="0" cy="0"/>
          <a:chOff x="0" y="0"/>
          <a:chExt cx="0" cy="0"/>
        </a:xfrm>
      </p:grpSpPr>
      <p:sp>
        <p:nvSpPr>
          <p:cNvPr id="30" name="Google Shape;30;p8"/>
          <p:cNvSpPr txBox="1">
            <a:spLocks noGrp="1"/>
          </p:cNvSpPr>
          <p:nvPr>
            <p:ph type="title"/>
          </p:nvPr>
        </p:nvSpPr>
        <p:spPr>
          <a:xfrm>
            <a:off x="3331845" y="1655236"/>
            <a:ext cx="41799510" cy="6009219"/>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1" name="Google Shape;31;p8"/>
          <p:cNvSpPr txBox="1">
            <a:spLocks noGrp="1"/>
          </p:cNvSpPr>
          <p:nvPr>
            <p:ph type="body" idx="1"/>
          </p:nvPr>
        </p:nvSpPr>
        <p:spPr>
          <a:xfrm>
            <a:off x="3331845" y="8276166"/>
            <a:ext cx="20596860" cy="19726066"/>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3975"/>
              </a:spcBef>
              <a:spcAft>
                <a:spcPts val="0"/>
              </a:spcAft>
              <a:buClr>
                <a:schemeClr val="dk1"/>
              </a:buClr>
              <a:buSzPts val="1800"/>
              <a:buChar char="•"/>
              <a:defRPr/>
            </a:lvl1pPr>
            <a:lvl2pPr marL="914400" lvl="1" indent="-342900" algn="l">
              <a:lnSpc>
                <a:spcPct val="90000"/>
              </a:lnSpc>
              <a:spcBef>
                <a:spcPts val="1988"/>
              </a:spcBef>
              <a:spcAft>
                <a:spcPts val="0"/>
              </a:spcAft>
              <a:buClr>
                <a:schemeClr val="dk1"/>
              </a:buClr>
              <a:buSzPts val="1800"/>
              <a:buChar char="•"/>
              <a:defRPr/>
            </a:lvl2pPr>
            <a:lvl3pPr marL="1371600" lvl="2" indent="-342900" algn="l">
              <a:lnSpc>
                <a:spcPct val="90000"/>
              </a:lnSpc>
              <a:spcBef>
                <a:spcPts val="1988"/>
              </a:spcBef>
              <a:spcAft>
                <a:spcPts val="0"/>
              </a:spcAft>
              <a:buClr>
                <a:schemeClr val="dk1"/>
              </a:buClr>
              <a:buSzPts val="1800"/>
              <a:buChar char="•"/>
              <a:defRPr/>
            </a:lvl3pPr>
            <a:lvl4pPr marL="1828800" lvl="3" indent="-342900" algn="l">
              <a:lnSpc>
                <a:spcPct val="90000"/>
              </a:lnSpc>
              <a:spcBef>
                <a:spcPts val="1988"/>
              </a:spcBef>
              <a:spcAft>
                <a:spcPts val="0"/>
              </a:spcAft>
              <a:buClr>
                <a:schemeClr val="dk1"/>
              </a:buClr>
              <a:buSzPts val="1800"/>
              <a:buChar char="•"/>
              <a:defRPr/>
            </a:lvl4pPr>
            <a:lvl5pPr marL="2286000" lvl="4" indent="-342900" algn="l">
              <a:lnSpc>
                <a:spcPct val="90000"/>
              </a:lnSpc>
              <a:spcBef>
                <a:spcPts val="1988"/>
              </a:spcBef>
              <a:spcAft>
                <a:spcPts val="0"/>
              </a:spcAft>
              <a:buClr>
                <a:schemeClr val="dk1"/>
              </a:buClr>
              <a:buSzPts val="1800"/>
              <a:buChar char="•"/>
              <a:defRPr/>
            </a:lvl5pPr>
            <a:lvl6pPr marL="2743200" lvl="5" indent="-342900" algn="l">
              <a:lnSpc>
                <a:spcPct val="90000"/>
              </a:lnSpc>
              <a:spcBef>
                <a:spcPts val="1988"/>
              </a:spcBef>
              <a:spcAft>
                <a:spcPts val="0"/>
              </a:spcAft>
              <a:buClr>
                <a:schemeClr val="dk1"/>
              </a:buClr>
              <a:buSzPts val="1800"/>
              <a:buChar char="•"/>
              <a:defRPr/>
            </a:lvl6pPr>
            <a:lvl7pPr marL="3200400" lvl="6" indent="-342900" algn="l">
              <a:lnSpc>
                <a:spcPct val="90000"/>
              </a:lnSpc>
              <a:spcBef>
                <a:spcPts val="1988"/>
              </a:spcBef>
              <a:spcAft>
                <a:spcPts val="0"/>
              </a:spcAft>
              <a:buClr>
                <a:schemeClr val="dk1"/>
              </a:buClr>
              <a:buSzPts val="1800"/>
              <a:buChar char="•"/>
              <a:defRPr/>
            </a:lvl7pPr>
            <a:lvl8pPr marL="3657600" lvl="7" indent="-342900" algn="l">
              <a:lnSpc>
                <a:spcPct val="90000"/>
              </a:lnSpc>
              <a:spcBef>
                <a:spcPts val="1988"/>
              </a:spcBef>
              <a:spcAft>
                <a:spcPts val="0"/>
              </a:spcAft>
              <a:buClr>
                <a:schemeClr val="dk1"/>
              </a:buClr>
              <a:buSzPts val="1800"/>
              <a:buChar char="•"/>
              <a:defRPr/>
            </a:lvl8pPr>
            <a:lvl9pPr marL="4114800" lvl="8" indent="-342900" algn="l">
              <a:lnSpc>
                <a:spcPct val="90000"/>
              </a:lnSpc>
              <a:spcBef>
                <a:spcPts val="1988"/>
              </a:spcBef>
              <a:spcAft>
                <a:spcPts val="0"/>
              </a:spcAft>
              <a:buClr>
                <a:schemeClr val="dk1"/>
              </a:buClr>
              <a:buSzPts val="1800"/>
              <a:buChar char="•"/>
              <a:defRPr/>
            </a:lvl9pPr>
          </a:lstStyle>
          <a:p>
            <a:endParaRPr/>
          </a:p>
        </p:txBody>
      </p:sp>
      <p:sp>
        <p:nvSpPr>
          <p:cNvPr id="32" name="Google Shape;32;p8"/>
          <p:cNvSpPr txBox="1">
            <a:spLocks noGrp="1"/>
          </p:cNvSpPr>
          <p:nvPr>
            <p:ph type="body" idx="2"/>
          </p:nvPr>
        </p:nvSpPr>
        <p:spPr>
          <a:xfrm>
            <a:off x="24534495" y="8276166"/>
            <a:ext cx="20596860" cy="19726066"/>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3975"/>
              </a:spcBef>
              <a:spcAft>
                <a:spcPts val="0"/>
              </a:spcAft>
              <a:buClr>
                <a:schemeClr val="dk1"/>
              </a:buClr>
              <a:buSzPts val="1800"/>
              <a:buChar char="•"/>
              <a:defRPr/>
            </a:lvl1pPr>
            <a:lvl2pPr marL="914400" lvl="1" indent="-342900" algn="l">
              <a:lnSpc>
                <a:spcPct val="90000"/>
              </a:lnSpc>
              <a:spcBef>
                <a:spcPts val="1988"/>
              </a:spcBef>
              <a:spcAft>
                <a:spcPts val="0"/>
              </a:spcAft>
              <a:buClr>
                <a:schemeClr val="dk1"/>
              </a:buClr>
              <a:buSzPts val="1800"/>
              <a:buChar char="•"/>
              <a:defRPr/>
            </a:lvl2pPr>
            <a:lvl3pPr marL="1371600" lvl="2" indent="-342900" algn="l">
              <a:lnSpc>
                <a:spcPct val="90000"/>
              </a:lnSpc>
              <a:spcBef>
                <a:spcPts val="1988"/>
              </a:spcBef>
              <a:spcAft>
                <a:spcPts val="0"/>
              </a:spcAft>
              <a:buClr>
                <a:schemeClr val="dk1"/>
              </a:buClr>
              <a:buSzPts val="1800"/>
              <a:buChar char="•"/>
              <a:defRPr/>
            </a:lvl3pPr>
            <a:lvl4pPr marL="1828800" lvl="3" indent="-342900" algn="l">
              <a:lnSpc>
                <a:spcPct val="90000"/>
              </a:lnSpc>
              <a:spcBef>
                <a:spcPts val="1988"/>
              </a:spcBef>
              <a:spcAft>
                <a:spcPts val="0"/>
              </a:spcAft>
              <a:buClr>
                <a:schemeClr val="dk1"/>
              </a:buClr>
              <a:buSzPts val="1800"/>
              <a:buChar char="•"/>
              <a:defRPr/>
            </a:lvl4pPr>
            <a:lvl5pPr marL="2286000" lvl="4" indent="-342900" algn="l">
              <a:lnSpc>
                <a:spcPct val="90000"/>
              </a:lnSpc>
              <a:spcBef>
                <a:spcPts val="1988"/>
              </a:spcBef>
              <a:spcAft>
                <a:spcPts val="0"/>
              </a:spcAft>
              <a:buClr>
                <a:schemeClr val="dk1"/>
              </a:buClr>
              <a:buSzPts val="1800"/>
              <a:buChar char="•"/>
              <a:defRPr/>
            </a:lvl5pPr>
            <a:lvl6pPr marL="2743200" lvl="5" indent="-342900" algn="l">
              <a:lnSpc>
                <a:spcPct val="90000"/>
              </a:lnSpc>
              <a:spcBef>
                <a:spcPts val="1988"/>
              </a:spcBef>
              <a:spcAft>
                <a:spcPts val="0"/>
              </a:spcAft>
              <a:buClr>
                <a:schemeClr val="dk1"/>
              </a:buClr>
              <a:buSzPts val="1800"/>
              <a:buChar char="•"/>
              <a:defRPr/>
            </a:lvl6pPr>
            <a:lvl7pPr marL="3200400" lvl="6" indent="-342900" algn="l">
              <a:lnSpc>
                <a:spcPct val="90000"/>
              </a:lnSpc>
              <a:spcBef>
                <a:spcPts val="1988"/>
              </a:spcBef>
              <a:spcAft>
                <a:spcPts val="0"/>
              </a:spcAft>
              <a:buClr>
                <a:schemeClr val="dk1"/>
              </a:buClr>
              <a:buSzPts val="1800"/>
              <a:buChar char="•"/>
              <a:defRPr/>
            </a:lvl7pPr>
            <a:lvl8pPr marL="3657600" lvl="7" indent="-342900" algn="l">
              <a:lnSpc>
                <a:spcPct val="90000"/>
              </a:lnSpc>
              <a:spcBef>
                <a:spcPts val="1988"/>
              </a:spcBef>
              <a:spcAft>
                <a:spcPts val="0"/>
              </a:spcAft>
              <a:buClr>
                <a:schemeClr val="dk1"/>
              </a:buClr>
              <a:buSzPts val="1800"/>
              <a:buChar char="•"/>
              <a:defRPr/>
            </a:lvl8pPr>
            <a:lvl9pPr marL="4114800" lvl="8" indent="-342900" algn="l">
              <a:lnSpc>
                <a:spcPct val="90000"/>
              </a:lnSpc>
              <a:spcBef>
                <a:spcPts val="1988"/>
              </a:spcBef>
              <a:spcAft>
                <a:spcPts val="0"/>
              </a:spcAft>
              <a:buClr>
                <a:schemeClr val="dk1"/>
              </a:buClr>
              <a:buSzPts val="1800"/>
              <a:buChar char="•"/>
              <a:defRPr/>
            </a:lvl9pPr>
          </a:lstStyle>
          <a:p>
            <a:endParaRPr/>
          </a:p>
        </p:txBody>
      </p:sp>
      <p:sp>
        <p:nvSpPr>
          <p:cNvPr id="33" name="Google Shape;33;p8"/>
          <p:cNvSpPr txBox="1">
            <a:spLocks noGrp="1"/>
          </p:cNvSpPr>
          <p:nvPr>
            <p:ph type="dt" idx="10"/>
          </p:nvPr>
        </p:nvSpPr>
        <p:spPr>
          <a:xfrm>
            <a:off x="3331845" y="28815456"/>
            <a:ext cx="10904220" cy="165523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34" name="Google Shape;34;p8"/>
          <p:cNvSpPr txBox="1">
            <a:spLocks noGrp="1"/>
          </p:cNvSpPr>
          <p:nvPr>
            <p:ph type="ftr" idx="11"/>
          </p:nvPr>
        </p:nvSpPr>
        <p:spPr>
          <a:xfrm>
            <a:off x="16053435" y="28815456"/>
            <a:ext cx="16356330" cy="165523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35" name="Google Shape;35;p8"/>
          <p:cNvSpPr txBox="1">
            <a:spLocks noGrp="1"/>
          </p:cNvSpPr>
          <p:nvPr>
            <p:ph type="sldNum" idx="12"/>
          </p:nvPr>
        </p:nvSpPr>
        <p:spPr>
          <a:xfrm>
            <a:off x="34227135" y="28815456"/>
            <a:ext cx="10904220" cy="165523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6"/>
        <p:cNvGrpSpPr/>
        <p:nvPr/>
      </p:nvGrpSpPr>
      <p:grpSpPr>
        <a:xfrm>
          <a:off x="0" y="0"/>
          <a:ext cx="0" cy="0"/>
          <a:chOff x="0" y="0"/>
          <a:chExt cx="0" cy="0"/>
        </a:xfrm>
      </p:grpSpPr>
      <p:sp>
        <p:nvSpPr>
          <p:cNvPr id="37" name="Google Shape;37;p9"/>
          <p:cNvSpPr txBox="1">
            <a:spLocks noGrp="1"/>
          </p:cNvSpPr>
          <p:nvPr>
            <p:ph type="title"/>
          </p:nvPr>
        </p:nvSpPr>
        <p:spPr>
          <a:xfrm>
            <a:off x="3338157" y="1655236"/>
            <a:ext cx="41799510" cy="6009219"/>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8" name="Google Shape;38;p9"/>
          <p:cNvSpPr txBox="1">
            <a:spLocks noGrp="1"/>
          </p:cNvSpPr>
          <p:nvPr>
            <p:ph type="body" idx="1"/>
          </p:nvPr>
        </p:nvSpPr>
        <p:spPr>
          <a:xfrm>
            <a:off x="3338159" y="7621272"/>
            <a:ext cx="20502203" cy="3735068"/>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3975"/>
              </a:spcBef>
              <a:spcAft>
                <a:spcPts val="0"/>
              </a:spcAft>
              <a:buClr>
                <a:schemeClr val="dk1"/>
              </a:buClr>
              <a:buSzPts val="9540"/>
              <a:buNone/>
              <a:defRPr sz="9540" b="1"/>
            </a:lvl1pPr>
            <a:lvl2pPr marL="914400" lvl="1" indent="-228600" algn="l">
              <a:lnSpc>
                <a:spcPct val="90000"/>
              </a:lnSpc>
              <a:spcBef>
                <a:spcPts val="1988"/>
              </a:spcBef>
              <a:spcAft>
                <a:spcPts val="0"/>
              </a:spcAft>
              <a:buClr>
                <a:schemeClr val="dk1"/>
              </a:buClr>
              <a:buSzPts val="7950"/>
              <a:buNone/>
              <a:defRPr sz="7950" b="1"/>
            </a:lvl2pPr>
            <a:lvl3pPr marL="1371600" lvl="2" indent="-228600" algn="l">
              <a:lnSpc>
                <a:spcPct val="90000"/>
              </a:lnSpc>
              <a:spcBef>
                <a:spcPts val="1988"/>
              </a:spcBef>
              <a:spcAft>
                <a:spcPts val="0"/>
              </a:spcAft>
              <a:buClr>
                <a:schemeClr val="dk1"/>
              </a:buClr>
              <a:buSzPts val="7155"/>
              <a:buNone/>
              <a:defRPr sz="7155" b="1"/>
            </a:lvl3pPr>
            <a:lvl4pPr marL="1828800" lvl="3" indent="-228600" algn="l">
              <a:lnSpc>
                <a:spcPct val="90000"/>
              </a:lnSpc>
              <a:spcBef>
                <a:spcPts val="1988"/>
              </a:spcBef>
              <a:spcAft>
                <a:spcPts val="0"/>
              </a:spcAft>
              <a:buClr>
                <a:schemeClr val="dk1"/>
              </a:buClr>
              <a:buSzPts val="6360"/>
              <a:buNone/>
              <a:defRPr sz="6360" b="1"/>
            </a:lvl4pPr>
            <a:lvl5pPr marL="2286000" lvl="4" indent="-228600" algn="l">
              <a:lnSpc>
                <a:spcPct val="90000"/>
              </a:lnSpc>
              <a:spcBef>
                <a:spcPts val="1988"/>
              </a:spcBef>
              <a:spcAft>
                <a:spcPts val="0"/>
              </a:spcAft>
              <a:buClr>
                <a:schemeClr val="dk1"/>
              </a:buClr>
              <a:buSzPts val="6360"/>
              <a:buNone/>
              <a:defRPr sz="6360" b="1"/>
            </a:lvl5pPr>
            <a:lvl6pPr marL="2743200" lvl="5" indent="-228600" algn="l">
              <a:lnSpc>
                <a:spcPct val="90000"/>
              </a:lnSpc>
              <a:spcBef>
                <a:spcPts val="1988"/>
              </a:spcBef>
              <a:spcAft>
                <a:spcPts val="0"/>
              </a:spcAft>
              <a:buClr>
                <a:schemeClr val="dk1"/>
              </a:buClr>
              <a:buSzPts val="6360"/>
              <a:buNone/>
              <a:defRPr sz="6360" b="1"/>
            </a:lvl6pPr>
            <a:lvl7pPr marL="3200400" lvl="6" indent="-228600" algn="l">
              <a:lnSpc>
                <a:spcPct val="90000"/>
              </a:lnSpc>
              <a:spcBef>
                <a:spcPts val="1988"/>
              </a:spcBef>
              <a:spcAft>
                <a:spcPts val="0"/>
              </a:spcAft>
              <a:buClr>
                <a:schemeClr val="dk1"/>
              </a:buClr>
              <a:buSzPts val="6360"/>
              <a:buNone/>
              <a:defRPr sz="6360" b="1"/>
            </a:lvl7pPr>
            <a:lvl8pPr marL="3657600" lvl="7" indent="-228600" algn="l">
              <a:lnSpc>
                <a:spcPct val="90000"/>
              </a:lnSpc>
              <a:spcBef>
                <a:spcPts val="1988"/>
              </a:spcBef>
              <a:spcAft>
                <a:spcPts val="0"/>
              </a:spcAft>
              <a:buClr>
                <a:schemeClr val="dk1"/>
              </a:buClr>
              <a:buSzPts val="6360"/>
              <a:buNone/>
              <a:defRPr sz="6360" b="1"/>
            </a:lvl8pPr>
            <a:lvl9pPr marL="4114800" lvl="8" indent="-228600" algn="l">
              <a:lnSpc>
                <a:spcPct val="90000"/>
              </a:lnSpc>
              <a:spcBef>
                <a:spcPts val="1988"/>
              </a:spcBef>
              <a:spcAft>
                <a:spcPts val="0"/>
              </a:spcAft>
              <a:buClr>
                <a:schemeClr val="dk1"/>
              </a:buClr>
              <a:buSzPts val="6360"/>
              <a:buNone/>
              <a:defRPr sz="6360" b="1"/>
            </a:lvl9pPr>
          </a:lstStyle>
          <a:p>
            <a:endParaRPr/>
          </a:p>
        </p:txBody>
      </p:sp>
      <p:sp>
        <p:nvSpPr>
          <p:cNvPr id="39" name="Google Shape;39;p9"/>
          <p:cNvSpPr txBox="1">
            <a:spLocks noGrp="1"/>
          </p:cNvSpPr>
          <p:nvPr>
            <p:ph type="body" idx="2"/>
          </p:nvPr>
        </p:nvSpPr>
        <p:spPr>
          <a:xfrm>
            <a:off x="3338159" y="11356340"/>
            <a:ext cx="20502203" cy="16703466"/>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3975"/>
              </a:spcBef>
              <a:spcAft>
                <a:spcPts val="0"/>
              </a:spcAft>
              <a:buClr>
                <a:schemeClr val="dk1"/>
              </a:buClr>
              <a:buSzPts val="1800"/>
              <a:buChar char="•"/>
              <a:defRPr/>
            </a:lvl1pPr>
            <a:lvl2pPr marL="914400" lvl="1" indent="-342900" algn="l">
              <a:lnSpc>
                <a:spcPct val="90000"/>
              </a:lnSpc>
              <a:spcBef>
                <a:spcPts val="1988"/>
              </a:spcBef>
              <a:spcAft>
                <a:spcPts val="0"/>
              </a:spcAft>
              <a:buClr>
                <a:schemeClr val="dk1"/>
              </a:buClr>
              <a:buSzPts val="1800"/>
              <a:buChar char="•"/>
              <a:defRPr/>
            </a:lvl2pPr>
            <a:lvl3pPr marL="1371600" lvl="2" indent="-342900" algn="l">
              <a:lnSpc>
                <a:spcPct val="90000"/>
              </a:lnSpc>
              <a:spcBef>
                <a:spcPts val="1988"/>
              </a:spcBef>
              <a:spcAft>
                <a:spcPts val="0"/>
              </a:spcAft>
              <a:buClr>
                <a:schemeClr val="dk1"/>
              </a:buClr>
              <a:buSzPts val="1800"/>
              <a:buChar char="•"/>
              <a:defRPr/>
            </a:lvl3pPr>
            <a:lvl4pPr marL="1828800" lvl="3" indent="-342900" algn="l">
              <a:lnSpc>
                <a:spcPct val="90000"/>
              </a:lnSpc>
              <a:spcBef>
                <a:spcPts val="1988"/>
              </a:spcBef>
              <a:spcAft>
                <a:spcPts val="0"/>
              </a:spcAft>
              <a:buClr>
                <a:schemeClr val="dk1"/>
              </a:buClr>
              <a:buSzPts val="1800"/>
              <a:buChar char="•"/>
              <a:defRPr/>
            </a:lvl4pPr>
            <a:lvl5pPr marL="2286000" lvl="4" indent="-342900" algn="l">
              <a:lnSpc>
                <a:spcPct val="90000"/>
              </a:lnSpc>
              <a:spcBef>
                <a:spcPts val="1988"/>
              </a:spcBef>
              <a:spcAft>
                <a:spcPts val="0"/>
              </a:spcAft>
              <a:buClr>
                <a:schemeClr val="dk1"/>
              </a:buClr>
              <a:buSzPts val="1800"/>
              <a:buChar char="•"/>
              <a:defRPr/>
            </a:lvl5pPr>
            <a:lvl6pPr marL="2743200" lvl="5" indent="-342900" algn="l">
              <a:lnSpc>
                <a:spcPct val="90000"/>
              </a:lnSpc>
              <a:spcBef>
                <a:spcPts val="1988"/>
              </a:spcBef>
              <a:spcAft>
                <a:spcPts val="0"/>
              </a:spcAft>
              <a:buClr>
                <a:schemeClr val="dk1"/>
              </a:buClr>
              <a:buSzPts val="1800"/>
              <a:buChar char="•"/>
              <a:defRPr/>
            </a:lvl6pPr>
            <a:lvl7pPr marL="3200400" lvl="6" indent="-342900" algn="l">
              <a:lnSpc>
                <a:spcPct val="90000"/>
              </a:lnSpc>
              <a:spcBef>
                <a:spcPts val="1988"/>
              </a:spcBef>
              <a:spcAft>
                <a:spcPts val="0"/>
              </a:spcAft>
              <a:buClr>
                <a:schemeClr val="dk1"/>
              </a:buClr>
              <a:buSzPts val="1800"/>
              <a:buChar char="•"/>
              <a:defRPr/>
            </a:lvl7pPr>
            <a:lvl8pPr marL="3657600" lvl="7" indent="-342900" algn="l">
              <a:lnSpc>
                <a:spcPct val="90000"/>
              </a:lnSpc>
              <a:spcBef>
                <a:spcPts val="1988"/>
              </a:spcBef>
              <a:spcAft>
                <a:spcPts val="0"/>
              </a:spcAft>
              <a:buClr>
                <a:schemeClr val="dk1"/>
              </a:buClr>
              <a:buSzPts val="1800"/>
              <a:buChar char="•"/>
              <a:defRPr/>
            </a:lvl8pPr>
            <a:lvl9pPr marL="4114800" lvl="8" indent="-342900" algn="l">
              <a:lnSpc>
                <a:spcPct val="90000"/>
              </a:lnSpc>
              <a:spcBef>
                <a:spcPts val="1988"/>
              </a:spcBef>
              <a:spcAft>
                <a:spcPts val="0"/>
              </a:spcAft>
              <a:buClr>
                <a:schemeClr val="dk1"/>
              </a:buClr>
              <a:buSzPts val="1800"/>
              <a:buChar char="•"/>
              <a:defRPr/>
            </a:lvl9pPr>
          </a:lstStyle>
          <a:p>
            <a:endParaRPr/>
          </a:p>
        </p:txBody>
      </p:sp>
      <p:sp>
        <p:nvSpPr>
          <p:cNvPr id="40" name="Google Shape;40;p9"/>
          <p:cNvSpPr txBox="1">
            <a:spLocks noGrp="1"/>
          </p:cNvSpPr>
          <p:nvPr>
            <p:ph type="body" idx="3"/>
          </p:nvPr>
        </p:nvSpPr>
        <p:spPr>
          <a:xfrm>
            <a:off x="24534495" y="7621272"/>
            <a:ext cx="20603172" cy="3735068"/>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3975"/>
              </a:spcBef>
              <a:spcAft>
                <a:spcPts val="0"/>
              </a:spcAft>
              <a:buClr>
                <a:schemeClr val="dk1"/>
              </a:buClr>
              <a:buSzPts val="9540"/>
              <a:buNone/>
              <a:defRPr sz="9540" b="1"/>
            </a:lvl1pPr>
            <a:lvl2pPr marL="914400" lvl="1" indent="-228600" algn="l">
              <a:lnSpc>
                <a:spcPct val="90000"/>
              </a:lnSpc>
              <a:spcBef>
                <a:spcPts val="1988"/>
              </a:spcBef>
              <a:spcAft>
                <a:spcPts val="0"/>
              </a:spcAft>
              <a:buClr>
                <a:schemeClr val="dk1"/>
              </a:buClr>
              <a:buSzPts val="7950"/>
              <a:buNone/>
              <a:defRPr sz="7950" b="1"/>
            </a:lvl2pPr>
            <a:lvl3pPr marL="1371600" lvl="2" indent="-228600" algn="l">
              <a:lnSpc>
                <a:spcPct val="90000"/>
              </a:lnSpc>
              <a:spcBef>
                <a:spcPts val="1988"/>
              </a:spcBef>
              <a:spcAft>
                <a:spcPts val="0"/>
              </a:spcAft>
              <a:buClr>
                <a:schemeClr val="dk1"/>
              </a:buClr>
              <a:buSzPts val="7155"/>
              <a:buNone/>
              <a:defRPr sz="7155" b="1"/>
            </a:lvl3pPr>
            <a:lvl4pPr marL="1828800" lvl="3" indent="-228600" algn="l">
              <a:lnSpc>
                <a:spcPct val="90000"/>
              </a:lnSpc>
              <a:spcBef>
                <a:spcPts val="1988"/>
              </a:spcBef>
              <a:spcAft>
                <a:spcPts val="0"/>
              </a:spcAft>
              <a:buClr>
                <a:schemeClr val="dk1"/>
              </a:buClr>
              <a:buSzPts val="6360"/>
              <a:buNone/>
              <a:defRPr sz="6360" b="1"/>
            </a:lvl4pPr>
            <a:lvl5pPr marL="2286000" lvl="4" indent="-228600" algn="l">
              <a:lnSpc>
                <a:spcPct val="90000"/>
              </a:lnSpc>
              <a:spcBef>
                <a:spcPts val="1988"/>
              </a:spcBef>
              <a:spcAft>
                <a:spcPts val="0"/>
              </a:spcAft>
              <a:buClr>
                <a:schemeClr val="dk1"/>
              </a:buClr>
              <a:buSzPts val="6360"/>
              <a:buNone/>
              <a:defRPr sz="6360" b="1"/>
            </a:lvl5pPr>
            <a:lvl6pPr marL="2743200" lvl="5" indent="-228600" algn="l">
              <a:lnSpc>
                <a:spcPct val="90000"/>
              </a:lnSpc>
              <a:spcBef>
                <a:spcPts val="1988"/>
              </a:spcBef>
              <a:spcAft>
                <a:spcPts val="0"/>
              </a:spcAft>
              <a:buClr>
                <a:schemeClr val="dk1"/>
              </a:buClr>
              <a:buSzPts val="6360"/>
              <a:buNone/>
              <a:defRPr sz="6360" b="1"/>
            </a:lvl6pPr>
            <a:lvl7pPr marL="3200400" lvl="6" indent="-228600" algn="l">
              <a:lnSpc>
                <a:spcPct val="90000"/>
              </a:lnSpc>
              <a:spcBef>
                <a:spcPts val="1988"/>
              </a:spcBef>
              <a:spcAft>
                <a:spcPts val="0"/>
              </a:spcAft>
              <a:buClr>
                <a:schemeClr val="dk1"/>
              </a:buClr>
              <a:buSzPts val="6360"/>
              <a:buNone/>
              <a:defRPr sz="6360" b="1"/>
            </a:lvl7pPr>
            <a:lvl8pPr marL="3657600" lvl="7" indent="-228600" algn="l">
              <a:lnSpc>
                <a:spcPct val="90000"/>
              </a:lnSpc>
              <a:spcBef>
                <a:spcPts val="1988"/>
              </a:spcBef>
              <a:spcAft>
                <a:spcPts val="0"/>
              </a:spcAft>
              <a:buClr>
                <a:schemeClr val="dk1"/>
              </a:buClr>
              <a:buSzPts val="6360"/>
              <a:buNone/>
              <a:defRPr sz="6360" b="1"/>
            </a:lvl8pPr>
            <a:lvl9pPr marL="4114800" lvl="8" indent="-228600" algn="l">
              <a:lnSpc>
                <a:spcPct val="90000"/>
              </a:lnSpc>
              <a:spcBef>
                <a:spcPts val="1988"/>
              </a:spcBef>
              <a:spcAft>
                <a:spcPts val="0"/>
              </a:spcAft>
              <a:buClr>
                <a:schemeClr val="dk1"/>
              </a:buClr>
              <a:buSzPts val="6360"/>
              <a:buNone/>
              <a:defRPr sz="6360" b="1"/>
            </a:lvl9pPr>
          </a:lstStyle>
          <a:p>
            <a:endParaRPr/>
          </a:p>
        </p:txBody>
      </p:sp>
      <p:sp>
        <p:nvSpPr>
          <p:cNvPr id="41" name="Google Shape;41;p9"/>
          <p:cNvSpPr txBox="1">
            <a:spLocks noGrp="1"/>
          </p:cNvSpPr>
          <p:nvPr>
            <p:ph type="body" idx="4"/>
          </p:nvPr>
        </p:nvSpPr>
        <p:spPr>
          <a:xfrm>
            <a:off x="24534495" y="11356340"/>
            <a:ext cx="20603172" cy="16703466"/>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3975"/>
              </a:spcBef>
              <a:spcAft>
                <a:spcPts val="0"/>
              </a:spcAft>
              <a:buClr>
                <a:schemeClr val="dk1"/>
              </a:buClr>
              <a:buSzPts val="1800"/>
              <a:buChar char="•"/>
              <a:defRPr/>
            </a:lvl1pPr>
            <a:lvl2pPr marL="914400" lvl="1" indent="-342900" algn="l">
              <a:lnSpc>
                <a:spcPct val="90000"/>
              </a:lnSpc>
              <a:spcBef>
                <a:spcPts val="1988"/>
              </a:spcBef>
              <a:spcAft>
                <a:spcPts val="0"/>
              </a:spcAft>
              <a:buClr>
                <a:schemeClr val="dk1"/>
              </a:buClr>
              <a:buSzPts val="1800"/>
              <a:buChar char="•"/>
              <a:defRPr/>
            </a:lvl2pPr>
            <a:lvl3pPr marL="1371600" lvl="2" indent="-342900" algn="l">
              <a:lnSpc>
                <a:spcPct val="90000"/>
              </a:lnSpc>
              <a:spcBef>
                <a:spcPts val="1988"/>
              </a:spcBef>
              <a:spcAft>
                <a:spcPts val="0"/>
              </a:spcAft>
              <a:buClr>
                <a:schemeClr val="dk1"/>
              </a:buClr>
              <a:buSzPts val="1800"/>
              <a:buChar char="•"/>
              <a:defRPr/>
            </a:lvl3pPr>
            <a:lvl4pPr marL="1828800" lvl="3" indent="-342900" algn="l">
              <a:lnSpc>
                <a:spcPct val="90000"/>
              </a:lnSpc>
              <a:spcBef>
                <a:spcPts val="1988"/>
              </a:spcBef>
              <a:spcAft>
                <a:spcPts val="0"/>
              </a:spcAft>
              <a:buClr>
                <a:schemeClr val="dk1"/>
              </a:buClr>
              <a:buSzPts val="1800"/>
              <a:buChar char="•"/>
              <a:defRPr/>
            </a:lvl4pPr>
            <a:lvl5pPr marL="2286000" lvl="4" indent="-342900" algn="l">
              <a:lnSpc>
                <a:spcPct val="90000"/>
              </a:lnSpc>
              <a:spcBef>
                <a:spcPts val="1988"/>
              </a:spcBef>
              <a:spcAft>
                <a:spcPts val="0"/>
              </a:spcAft>
              <a:buClr>
                <a:schemeClr val="dk1"/>
              </a:buClr>
              <a:buSzPts val="1800"/>
              <a:buChar char="•"/>
              <a:defRPr/>
            </a:lvl5pPr>
            <a:lvl6pPr marL="2743200" lvl="5" indent="-342900" algn="l">
              <a:lnSpc>
                <a:spcPct val="90000"/>
              </a:lnSpc>
              <a:spcBef>
                <a:spcPts val="1988"/>
              </a:spcBef>
              <a:spcAft>
                <a:spcPts val="0"/>
              </a:spcAft>
              <a:buClr>
                <a:schemeClr val="dk1"/>
              </a:buClr>
              <a:buSzPts val="1800"/>
              <a:buChar char="•"/>
              <a:defRPr/>
            </a:lvl6pPr>
            <a:lvl7pPr marL="3200400" lvl="6" indent="-342900" algn="l">
              <a:lnSpc>
                <a:spcPct val="90000"/>
              </a:lnSpc>
              <a:spcBef>
                <a:spcPts val="1988"/>
              </a:spcBef>
              <a:spcAft>
                <a:spcPts val="0"/>
              </a:spcAft>
              <a:buClr>
                <a:schemeClr val="dk1"/>
              </a:buClr>
              <a:buSzPts val="1800"/>
              <a:buChar char="•"/>
              <a:defRPr/>
            </a:lvl7pPr>
            <a:lvl8pPr marL="3657600" lvl="7" indent="-342900" algn="l">
              <a:lnSpc>
                <a:spcPct val="90000"/>
              </a:lnSpc>
              <a:spcBef>
                <a:spcPts val="1988"/>
              </a:spcBef>
              <a:spcAft>
                <a:spcPts val="0"/>
              </a:spcAft>
              <a:buClr>
                <a:schemeClr val="dk1"/>
              </a:buClr>
              <a:buSzPts val="1800"/>
              <a:buChar char="•"/>
              <a:defRPr/>
            </a:lvl8pPr>
            <a:lvl9pPr marL="4114800" lvl="8" indent="-342900" algn="l">
              <a:lnSpc>
                <a:spcPct val="90000"/>
              </a:lnSpc>
              <a:spcBef>
                <a:spcPts val="1988"/>
              </a:spcBef>
              <a:spcAft>
                <a:spcPts val="0"/>
              </a:spcAft>
              <a:buClr>
                <a:schemeClr val="dk1"/>
              </a:buClr>
              <a:buSzPts val="1800"/>
              <a:buChar char="•"/>
              <a:defRPr/>
            </a:lvl9pPr>
          </a:lstStyle>
          <a:p>
            <a:endParaRPr/>
          </a:p>
        </p:txBody>
      </p:sp>
      <p:sp>
        <p:nvSpPr>
          <p:cNvPr id="42" name="Google Shape;42;p9"/>
          <p:cNvSpPr txBox="1">
            <a:spLocks noGrp="1"/>
          </p:cNvSpPr>
          <p:nvPr>
            <p:ph type="dt" idx="10"/>
          </p:nvPr>
        </p:nvSpPr>
        <p:spPr>
          <a:xfrm>
            <a:off x="3331845" y="28815456"/>
            <a:ext cx="10904220" cy="165523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43" name="Google Shape;43;p9"/>
          <p:cNvSpPr txBox="1">
            <a:spLocks noGrp="1"/>
          </p:cNvSpPr>
          <p:nvPr>
            <p:ph type="ftr" idx="11"/>
          </p:nvPr>
        </p:nvSpPr>
        <p:spPr>
          <a:xfrm>
            <a:off x="16053435" y="28815456"/>
            <a:ext cx="16356330" cy="165523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44" name="Google Shape;44;p9"/>
          <p:cNvSpPr txBox="1">
            <a:spLocks noGrp="1"/>
          </p:cNvSpPr>
          <p:nvPr>
            <p:ph type="sldNum" idx="12"/>
          </p:nvPr>
        </p:nvSpPr>
        <p:spPr>
          <a:xfrm>
            <a:off x="34227135" y="28815456"/>
            <a:ext cx="10904220" cy="165523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5"/>
        <p:cNvGrpSpPr/>
        <p:nvPr/>
      </p:nvGrpSpPr>
      <p:grpSpPr>
        <a:xfrm>
          <a:off x="0" y="0"/>
          <a:ext cx="0" cy="0"/>
          <a:chOff x="0" y="0"/>
          <a:chExt cx="0" cy="0"/>
        </a:xfrm>
      </p:grpSpPr>
      <p:sp>
        <p:nvSpPr>
          <p:cNvPr id="46" name="Google Shape;46;p10"/>
          <p:cNvSpPr txBox="1">
            <a:spLocks noGrp="1"/>
          </p:cNvSpPr>
          <p:nvPr>
            <p:ph type="title"/>
          </p:nvPr>
        </p:nvSpPr>
        <p:spPr>
          <a:xfrm>
            <a:off x="3331845" y="1655236"/>
            <a:ext cx="41799510" cy="6009219"/>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7" name="Google Shape;47;p10"/>
          <p:cNvSpPr txBox="1">
            <a:spLocks noGrp="1"/>
          </p:cNvSpPr>
          <p:nvPr>
            <p:ph type="dt" idx="10"/>
          </p:nvPr>
        </p:nvSpPr>
        <p:spPr>
          <a:xfrm>
            <a:off x="3331845" y="28815456"/>
            <a:ext cx="10904220" cy="165523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48" name="Google Shape;48;p10"/>
          <p:cNvSpPr txBox="1">
            <a:spLocks noGrp="1"/>
          </p:cNvSpPr>
          <p:nvPr>
            <p:ph type="ftr" idx="11"/>
          </p:nvPr>
        </p:nvSpPr>
        <p:spPr>
          <a:xfrm>
            <a:off x="16053435" y="28815456"/>
            <a:ext cx="16356330" cy="165523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49" name="Google Shape;49;p10"/>
          <p:cNvSpPr txBox="1">
            <a:spLocks noGrp="1"/>
          </p:cNvSpPr>
          <p:nvPr>
            <p:ph type="sldNum" idx="12"/>
          </p:nvPr>
        </p:nvSpPr>
        <p:spPr>
          <a:xfrm>
            <a:off x="34227135" y="28815456"/>
            <a:ext cx="10904220" cy="165523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0"/>
        <p:cNvGrpSpPr/>
        <p:nvPr/>
      </p:nvGrpSpPr>
      <p:grpSpPr>
        <a:xfrm>
          <a:off x="0" y="0"/>
          <a:ext cx="0" cy="0"/>
          <a:chOff x="0" y="0"/>
          <a:chExt cx="0" cy="0"/>
        </a:xfrm>
      </p:grpSpPr>
      <p:sp>
        <p:nvSpPr>
          <p:cNvPr id="51" name="Google Shape;51;p11"/>
          <p:cNvSpPr txBox="1">
            <a:spLocks noGrp="1"/>
          </p:cNvSpPr>
          <p:nvPr>
            <p:ph type="dt" idx="10"/>
          </p:nvPr>
        </p:nvSpPr>
        <p:spPr>
          <a:xfrm>
            <a:off x="3331845" y="28815456"/>
            <a:ext cx="10904220" cy="165523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52" name="Google Shape;52;p11"/>
          <p:cNvSpPr txBox="1">
            <a:spLocks noGrp="1"/>
          </p:cNvSpPr>
          <p:nvPr>
            <p:ph type="ftr" idx="11"/>
          </p:nvPr>
        </p:nvSpPr>
        <p:spPr>
          <a:xfrm>
            <a:off x="16053435" y="28815456"/>
            <a:ext cx="16356330" cy="165523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53" name="Google Shape;53;p11"/>
          <p:cNvSpPr txBox="1">
            <a:spLocks noGrp="1"/>
          </p:cNvSpPr>
          <p:nvPr>
            <p:ph type="sldNum" idx="12"/>
          </p:nvPr>
        </p:nvSpPr>
        <p:spPr>
          <a:xfrm>
            <a:off x="34227135" y="28815456"/>
            <a:ext cx="10904220" cy="165523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Google Shape;55;p12"/>
          <p:cNvSpPr txBox="1">
            <a:spLocks noGrp="1"/>
          </p:cNvSpPr>
          <p:nvPr>
            <p:ph type="title"/>
          </p:nvPr>
        </p:nvSpPr>
        <p:spPr>
          <a:xfrm>
            <a:off x="3338159" y="2072640"/>
            <a:ext cx="15630642" cy="725424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12720"/>
              <a:buFont typeface="Calibri"/>
              <a:buNone/>
              <a:defRPr sz="1272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12"/>
          <p:cNvSpPr txBox="1">
            <a:spLocks noGrp="1"/>
          </p:cNvSpPr>
          <p:nvPr>
            <p:ph type="body" idx="1"/>
          </p:nvPr>
        </p:nvSpPr>
        <p:spPr>
          <a:xfrm>
            <a:off x="20603172" y="4476329"/>
            <a:ext cx="24534495" cy="22093767"/>
          </a:xfrm>
          <a:prstGeom prst="rect">
            <a:avLst/>
          </a:prstGeom>
          <a:noFill/>
          <a:ln>
            <a:noFill/>
          </a:ln>
        </p:spPr>
        <p:txBody>
          <a:bodyPr spcFirstLastPara="1" wrap="square" lIns="91425" tIns="45700" rIns="91425" bIns="45700" anchor="t" anchorCtr="0">
            <a:normAutofit/>
          </a:bodyPr>
          <a:lstStyle>
            <a:lvl1pPr marL="457200" lvl="0" indent="-1036320" algn="l">
              <a:lnSpc>
                <a:spcPct val="90000"/>
              </a:lnSpc>
              <a:spcBef>
                <a:spcPts val="3975"/>
              </a:spcBef>
              <a:spcAft>
                <a:spcPts val="0"/>
              </a:spcAft>
              <a:buClr>
                <a:schemeClr val="dk1"/>
              </a:buClr>
              <a:buSzPts val="12720"/>
              <a:buChar char="•"/>
              <a:defRPr sz="12720"/>
            </a:lvl1pPr>
            <a:lvl2pPr marL="914400" lvl="1" indent="-935355" algn="l">
              <a:lnSpc>
                <a:spcPct val="90000"/>
              </a:lnSpc>
              <a:spcBef>
                <a:spcPts val="1988"/>
              </a:spcBef>
              <a:spcAft>
                <a:spcPts val="0"/>
              </a:spcAft>
              <a:buClr>
                <a:schemeClr val="dk1"/>
              </a:buClr>
              <a:buSzPts val="11130"/>
              <a:buChar char="•"/>
              <a:defRPr sz="11130"/>
            </a:lvl2pPr>
            <a:lvl3pPr marL="1371600" lvl="2" indent="-834389" algn="l">
              <a:lnSpc>
                <a:spcPct val="90000"/>
              </a:lnSpc>
              <a:spcBef>
                <a:spcPts val="1988"/>
              </a:spcBef>
              <a:spcAft>
                <a:spcPts val="0"/>
              </a:spcAft>
              <a:buClr>
                <a:schemeClr val="dk1"/>
              </a:buClr>
              <a:buSzPts val="9540"/>
              <a:buChar char="•"/>
              <a:defRPr sz="9540"/>
            </a:lvl3pPr>
            <a:lvl4pPr marL="1828800" lvl="3" indent="-733425" algn="l">
              <a:lnSpc>
                <a:spcPct val="90000"/>
              </a:lnSpc>
              <a:spcBef>
                <a:spcPts val="1988"/>
              </a:spcBef>
              <a:spcAft>
                <a:spcPts val="0"/>
              </a:spcAft>
              <a:buClr>
                <a:schemeClr val="dk1"/>
              </a:buClr>
              <a:buSzPts val="7950"/>
              <a:buChar char="•"/>
              <a:defRPr sz="7950"/>
            </a:lvl4pPr>
            <a:lvl5pPr marL="2286000" lvl="4" indent="-733425" algn="l">
              <a:lnSpc>
                <a:spcPct val="90000"/>
              </a:lnSpc>
              <a:spcBef>
                <a:spcPts val="1988"/>
              </a:spcBef>
              <a:spcAft>
                <a:spcPts val="0"/>
              </a:spcAft>
              <a:buClr>
                <a:schemeClr val="dk1"/>
              </a:buClr>
              <a:buSzPts val="7950"/>
              <a:buChar char="•"/>
              <a:defRPr sz="7950"/>
            </a:lvl5pPr>
            <a:lvl6pPr marL="2743200" lvl="5" indent="-733425" algn="l">
              <a:lnSpc>
                <a:spcPct val="90000"/>
              </a:lnSpc>
              <a:spcBef>
                <a:spcPts val="1988"/>
              </a:spcBef>
              <a:spcAft>
                <a:spcPts val="0"/>
              </a:spcAft>
              <a:buClr>
                <a:schemeClr val="dk1"/>
              </a:buClr>
              <a:buSzPts val="7950"/>
              <a:buChar char="•"/>
              <a:defRPr sz="7950"/>
            </a:lvl6pPr>
            <a:lvl7pPr marL="3200400" lvl="6" indent="-733425" algn="l">
              <a:lnSpc>
                <a:spcPct val="90000"/>
              </a:lnSpc>
              <a:spcBef>
                <a:spcPts val="1988"/>
              </a:spcBef>
              <a:spcAft>
                <a:spcPts val="0"/>
              </a:spcAft>
              <a:buClr>
                <a:schemeClr val="dk1"/>
              </a:buClr>
              <a:buSzPts val="7950"/>
              <a:buChar char="•"/>
              <a:defRPr sz="7950"/>
            </a:lvl7pPr>
            <a:lvl8pPr marL="3657600" lvl="7" indent="-733425" algn="l">
              <a:lnSpc>
                <a:spcPct val="90000"/>
              </a:lnSpc>
              <a:spcBef>
                <a:spcPts val="1988"/>
              </a:spcBef>
              <a:spcAft>
                <a:spcPts val="0"/>
              </a:spcAft>
              <a:buClr>
                <a:schemeClr val="dk1"/>
              </a:buClr>
              <a:buSzPts val="7950"/>
              <a:buChar char="•"/>
              <a:defRPr sz="7950"/>
            </a:lvl8pPr>
            <a:lvl9pPr marL="4114800" lvl="8" indent="-733425" algn="l">
              <a:lnSpc>
                <a:spcPct val="90000"/>
              </a:lnSpc>
              <a:spcBef>
                <a:spcPts val="1988"/>
              </a:spcBef>
              <a:spcAft>
                <a:spcPts val="0"/>
              </a:spcAft>
              <a:buClr>
                <a:schemeClr val="dk1"/>
              </a:buClr>
              <a:buSzPts val="7950"/>
              <a:buChar char="•"/>
              <a:defRPr sz="7950"/>
            </a:lvl9pPr>
          </a:lstStyle>
          <a:p>
            <a:endParaRPr/>
          </a:p>
        </p:txBody>
      </p:sp>
      <p:sp>
        <p:nvSpPr>
          <p:cNvPr id="57" name="Google Shape;57;p12"/>
          <p:cNvSpPr txBox="1">
            <a:spLocks noGrp="1"/>
          </p:cNvSpPr>
          <p:nvPr>
            <p:ph type="body" idx="2"/>
          </p:nvPr>
        </p:nvSpPr>
        <p:spPr>
          <a:xfrm>
            <a:off x="3338159" y="9326880"/>
            <a:ext cx="15630642" cy="17279199"/>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3975"/>
              </a:spcBef>
              <a:spcAft>
                <a:spcPts val="0"/>
              </a:spcAft>
              <a:buClr>
                <a:schemeClr val="dk1"/>
              </a:buClr>
              <a:buSzPts val="6360"/>
              <a:buNone/>
              <a:defRPr sz="6360"/>
            </a:lvl1pPr>
            <a:lvl2pPr marL="914400" lvl="1" indent="-228600" algn="l">
              <a:lnSpc>
                <a:spcPct val="90000"/>
              </a:lnSpc>
              <a:spcBef>
                <a:spcPts val="1988"/>
              </a:spcBef>
              <a:spcAft>
                <a:spcPts val="0"/>
              </a:spcAft>
              <a:buClr>
                <a:schemeClr val="dk1"/>
              </a:buClr>
              <a:buSzPts val="5565"/>
              <a:buNone/>
              <a:defRPr sz="5565"/>
            </a:lvl2pPr>
            <a:lvl3pPr marL="1371600" lvl="2" indent="-228600" algn="l">
              <a:lnSpc>
                <a:spcPct val="90000"/>
              </a:lnSpc>
              <a:spcBef>
                <a:spcPts val="1988"/>
              </a:spcBef>
              <a:spcAft>
                <a:spcPts val="0"/>
              </a:spcAft>
              <a:buClr>
                <a:schemeClr val="dk1"/>
              </a:buClr>
              <a:buSzPts val="4770"/>
              <a:buNone/>
              <a:defRPr sz="4770"/>
            </a:lvl3pPr>
            <a:lvl4pPr marL="1828800" lvl="3" indent="-228600" algn="l">
              <a:lnSpc>
                <a:spcPct val="90000"/>
              </a:lnSpc>
              <a:spcBef>
                <a:spcPts val="1988"/>
              </a:spcBef>
              <a:spcAft>
                <a:spcPts val="0"/>
              </a:spcAft>
              <a:buClr>
                <a:schemeClr val="dk1"/>
              </a:buClr>
              <a:buSzPts val="3975"/>
              <a:buNone/>
              <a:defRPr sz="3975"/>
            </a:lvl4pPr>
            <a:lvl5pPr marL="2286000" lvl="4" indent="-228600" algn="l">
              <a:lnSpc>
                <a:spcPct val="90000"/>
              </a:lnSpc>
              <a:spcBef>
                <a:spcPts val="1988"/>
              </a:spcBef>
              <a:spcAft>
                <a:spcPts val="0"/>
              </a:spcAft>
              <a:buClr>
                <a:schemeClr val="dk1"/>
              </a:buClr>
              <a:buSzPts val="3975"/>
              <a:buNone/>
              <a:defRPr sz="3975"/>
            </a:lvl5pPr>
            <a:lvl6pPr marL="2743200" lvl="5" indent="-228600" algn="l">
              <a:lnSpc>
                <a:spcPct val="90000"/>
              </a:lnSpc>
              <a:spcBef>
                <a:spcPts val="1988"/>
              </a:spcBef>
              <a:spcAft>
                <a:spcPts val="0"/>
              </a:spcAft>
              <a:buClr>
                <a:schemeClr val="dk1"/>
              </a:buClr>
              <a:buSzPts val="3975"/>
              <a:buNone/>
              <a:defRPr sz="3975"/>
            </a:lvl6pPr>
            <a:lvl7pPr marL="3200400" lvl="6" indent="-228600" algn="l">
              <a:lnSpc>
                <a:spcPct val="90000"/>
              </a:lnSpc>
              <a:spcBef>
                <a:spcPts val="1988"/>
              </a:spcBef>
              <a:spcAft>
                <a:spcPts val="0"/>
              </a:spcAft>
              <a:buClr>
                <a:schemeClr val="dk1"/>
              </a:buClr>
              <a:buSzPts val="3975"/>
              <a:buNone/>
              <a:defRPr sz="3975"/>
            </a:lvl7pPr>
            <a:lvl8pPr marL="3657600" lvl="7" indent="-228600" algn="l">
              <a:lnSpc>
                <a:spcPct val="90000"/>
              </a:lnSpc>
              <a:spcBef>
                <a:spcPts val="1988"/>
              </a:spcBef>
              <a:spcAft>
                <a:spcPts val="0"/>
              </a:spcAft>
              <a:buClr>
                <a:schemeClr val="dk1"/>
              </a:buClr>
              <a:buSzPts val="3975"/>
              <a:buNone/>
              <a:defRPr sz="3975"/>
            </a:lvl8pPr>
            <a:lvl9pPr marL="4114800" lvl="8" indent="-228600" algn="l">
              <a:lnSpc>
                <a:spcPct val="90000"/>
              </a:lnSpc>
              <a:spcBef>
                <a:spcPts val="1988"/>
              </a:spcBef>
              <a:spcAft>
                <a:spcPts val="0"/>
              </a:spcAft>
              <a:buClr>
                <a:schemeClr val="dk1"/>
              </a:buClr>
              <a:buSzPts val="3975"/>
              <a:buNone/>
              <a:defRPr sz="3975"/>
            </a:lvl9pPr>
          </a:lstStyle>
          <a:p>
            <a:endParaRPr/>
          </a:p>
        </p:txBody>
      </p:sp>
      <p:sp>
        <p:nvSpPr>
          <p:cNvPr id="58" name="Google Shape;58;p12"/>
          <p:cNvSpPr txBox="1">
            <a:spLocks noGrp="1"/>
          </p:cNvSpPr>
          <p:nvPr>
            <p:ph type="dt" idx="10"/>
          </p:nvPr>
        </p:nvSpPr>
        <p:spPr>
          <a:xfrm>
            <a:off x="3331845" y="28815456"/>
            <a:ext cx="10904220" cy="165523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59" name="Google Shape;59;p12"/>
          <p:cNvSpPr txBox="1">
            <a:spLocks noGrp="1"/>
          </p:cNvSpPr>
          <p:nvPr>
            <p:ph type="ftr" idx="11"/>
          </p:nvPr>
        </p:nvSpPr>
        <p:spPr>
          <a:xfrm>
            <a:off x="16053435" y="28815456"/>
            <a:ext cx="16356330" cy="165523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60" name="Google Shape;60;p12"/>
          <p:cNvSpPr txBox="1">
            <a:spLocks noGrp="1"/>
          </p:cNvSpPr>
          <p:nvPr>
            <p:ph type="sldNum" idx="12"/>
          </p:nvPr>
        </p:nvSpPr>
        <p:spPr>
          <a:xfrm>
            <a:off x="34227135" y="28815456"/>
            <a:ext cx="10904220" cy="165523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Google Shape;62;p13"/>
          <p:cNvSpPr txBox="1">
            <a:spLocks noGrp="1"/>
          </p:cNvSpPr>
          <p:nvPr>
            <p:ph type="title"/>
          </p:nvPr>
        </p:nvSpPr>
        <p:spPr>
          <a:xfrm>
            <a:off x="3338159" y="2072640"/>
            <a:ext cx="15630642" cy="725424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12720"/>
              <a:buFont typeface="Calibri"/>
              <a:buNone/>
              <a:defRPr sz="1272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13"/>
          <p:cNvSpPr>
            <a:spLocks noGrp="1"/>
          </p:cNvSpPr>
          <p:nvPr>
            <p:ph type="pic" idx="2"/>
          </p:nvPr>
        </p:nvSpPr>
        <p:spPr>
          <a:xfrm>
            <a:off x="20603172" y="4476329"/>
            <a:ext cx="24534495" cy="22093767"/>
          </a:xfrm>
          <a:prstGeom prst="rect">
            <a:avLst/>
          </a:prstGeom>
          <a:noFill/>
          <a:ln>
            <a:noFill/>
          </a:ln>
        </p:spPr>
      </p:sp>
      <p:sp>
        <p:nvSpPr>
          <p:cNvPr id="64" name="Google Shape;64;p13"/>
          <p:cNvSpPr txBox="1">
            <a:spLocks noGrp="1"/>
          </p:cNvSpPr>
          <p:nvPr>
            <p:ph type="body" idx="1"/>
          </p:nvPr>
        </p:nvSpPr>
        <p:spPr>
          <a:xfrm>
            <a:off x="3338159" y="9326880"/>
            <a:ext cx="15630642" cy="17279199"/>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3975"/>
              </a:spcBef>
              <a:spcAft>
                <a:spcPts val="0"/>
              </a:spcAft>
              <a:buClr>
                <a:schemeClr val="dk1"/>
              </a:buClr>
              <a:buSzPts val="6360"/>
              <a:buNone/>
              <a:defRPr sz="6360"/>
            </a:lvl1pPr>
            <a:lvl2pPr marL="914400" lvl="1" indent="-228600" algn="l">
              <a:lnSpc>
                <a:spcPct val="90000"/>
              </a:lnSpc>
              <a:spcBef>
                <a:spcPts val="1988"/>
              </a:spcBef>
              <a:spcAft>
                <a:spcPts val="0"/>
              </a:spcAft>
              <a:buClr>
                <a:schemeClr val="dk1"/>
              </a:buClr>
              <a:buSzPts val="5565"/>
              <a:buNone/>
              <a:defRPr sz="5565"/>
            </a:lvl2pPr>
            <a:lvl3pPr marL="1371600" lvl="2" indent="-228600" algn="l">
              <a:lnSpc>
                <a:spcPct val="90000"/>
              </a:lnSpc>
              <a:spcBef>
                <a:spcPts val="1988"/>
              </a:spcBef>
              <a:spcAft>
                <a:spcPts val="0"/>
              </a:spcAft>
              <a:buClr>
                <a:schemeClr val="dk1"/>
              </a:buClr>
              <a:buSzPts val="4770"/>
              <a:buNone/>
              <a:defRPr sz="4770"/>
            </a:lvl3pPr>
            <a:lvl4pPr marL="1828800" lvl="3" indent="-228600" algn="l">
              <a:lnSpc>
                <a:spcPct val="90000"/>
              </a:lnSpc>
              <a:spcBef>
                <a:spcPts val="1988"/>
              </a:spcBef>
              <a:spcAft>
                <a:spcPts val="0"/>
              </a:spcAft>
              <a:buClr>
                <a:schemeClr val="dk1"/>
              </a:buClr>
              <a:buSzPts val="3975"/>
              <a:buNone/>
              <a:defRPr sz="3975"/>
            </a:lvl4pPr>
            <a:lvl5pPr marL="2286000" lvl="4" indent="-228600" algn="l">
              <a:lnSpc>
                <a:spcPct val="90000"/>
              </a:lnSpc>
              <a:spcBef>
                <a:spcPts val="1988"/>
              </a:spcBef>
              <a:spcAft>
                <a:spcPts val="0"/>
              </a:spcAft>
              <a:buClr>
                <a:schemeClr val="dk1"/>
              </a:buClr>
              <a:buSzPts val="3975"/>
              <a:buNone/>
              <a:defRPr sz="3975"/>
            </a:lvl5pPr>
            <a:lvl6pPr marL="2743200" lvl="5" indent="-228600" algn="l">
              <a:lnSpc>
                <a:spcPct val="90000"/>
              </a:lnSpc>
              <a:spcBef>
                <a:spcPts val="1988"/>
              </a:spcBef>
              <a:spcAft>
                <a:spcPts val="0"/>
              </a:spcAft>
              <a:buClr>
                <a:schemeClr val="dk1"/>
              </a:buClr>
              <a:buSzPts val="3975"/>
              <a:buNone/>
              <a:defRPr sz="3975"/>
            </a:lvl6pPr>
            <a:lvl7pPr marL="3200400" lvl="6" indent="-228600" algn="l">
              <a:lnSpc>
                <a:spcPct val="90000"/>
              </a:lnSpc>
              <a:spcBef>
                <a:spcPts val="1988"/>
              </a:spcBef>
              <a:spcAft>
                <a:spcPts val="0"/>
              </a:spcAft>
              <a:buClr>
                <a:schemeClr val="dk1"/>
              </a:buClr>
              <a:buSzPts val="3975"/>
              <a:buNone/>
              <a:defRPr sz="3975"/>
            </a:lvl7pPr>
            <a:lvl8pPr marL="3657600" lvl="7" indent="-228600" algn="l">
              <a:lnSpc>
                <a:spcPct val="90000"/>
              </a:lnSpc>
              <a:spcBef>
                <a:spcPts val="1988"/>
              </a:spcBef>
              <a:spcAft>
                <a:spcPts val="0"/>
              </a:spcAft>
              <a:buClr>
                <a:schemeClr val="dk1"/>
              </a:buClr>
              <a:buSzPts val="3975"/>
              <a:buNone/>
              <a:defRPr sz="3975"/>
            </a:lvl8pPr>
            <a:lvl9pPr marL="4114800" lvl="8" indent="-228600" algn="l">
              <a:lnSpc>
                <a:spcPct val="90000"/>
              </a:lnSpc>
              <a:spcBef>
                <a:spcPts val="1988"/>
              </a:spcBef>
              <a:spcAft>
                <a:spcPts val="0"/>
              </a:spcAft>
              <a:buClr>
                <a:schemeClr val="dk1"/>
              </a:buClr>
              <a:buSzPts val="3975"/>
              <a:buNone/>
              <a:defRPr sz="3975"/>
            </a:lvl9pPr>
          </a:lstStyle>
          <a:p>
            <a:endParaRPr/>
          </a:p>
        </p:txBody>
      </p:sp>
      <p:sp>
        <p:nvSpPr>
          <p:cNvPr id="65" name="Google Shape;65;p13"/>
          <p:cNvSpPr txBox="1">
            <a:spLocks noGrp="1"/>
          </p:cNvSpPr>
          <p:nvPr>
            <p:ph type="dt" idx="10"/>
          </p:nvPr>
        </p:nvSpPr>
        <p:spPr>
          <a:xfrm>
            <a:off x="3331845" y="28815456"/>
            <a:ext cx="10904220" cy="165523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66" name="Google Shape;66;p13"/>
          <p:cNvSpPr txBox="1">
            <a:spLocks noGrp="1"/>
          </p:cNvSpPr>
          <p:nvPr>
            <p:ph type="ftr" idx="11"/>
          </p:nvPr>
        </p:nvSpPr>
        <p:spPr>
          <a:xfrm>
            <a:off x="16053435" y="28815456"/>
            <a:ext cx="16356330" cy="165523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67" name="Google Shape;67;p13"/>
          <p:cNvSpPr txBox="1">
            <a:spLocks noGrp="1"/>
          </p:cNvSpPr>
          <p:nvPr>
            <p:ph type="sldNum" idx="12"/>
          </p:nvPr>
        </p:nvSpPr>
        <p:spPr>
          <a:xfrm>
            <a:off x="34227135" y="28815456"/>
            <a:ext cx="10904220" cy="165523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4"/>
          <p:cNvSpPr txBox="1">
            <a:spLocks noGrp="1"/>
          </p:cNvSpPr>
          <p:nvPr>
            <p:ph type="title"/>
          </p:nvPr>
        </p:nvSpPr>
        <p:spPr>
          <a:xfrm>
            <a:off x="3331845" y="1655236"/>
            <a:ext cx="41799510" cy="6009219"/>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17490"/>
              <a:buFont typeface="Calibri"/>
              <a:buNone/>
              <a:defRPr sz="1749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4"/>
          <p:cNvSpPr txBox="1">
            <a:spLocks noGrp="1"/>
          </p:cNvSpPr>
          <p:nvPr>
            <p:ph type="body" idx="1"/>
          </p:nvPr>
        </p:nvSpPr>
        <p:spPr>
          <a:xfrm>
            <a:off x="3331845" y="8276166"/>
            <a:ext cx="41799510" cy="19726066"/>
          </a:xfrm>
          <a:prstGeom prst="rect">
            <a:avLst/>
          </a:prstGeom>
          <a:noFill/>
          <a:ln>
            <a:noFill/>
          </a:ln>
        </p:spPr>
        <p:txBody>
          <a:bodyPr spcFirstLastPara="1" wrap="square" lIns="91425" tIns="45700" rIns="91425" bIns="45700" anchor="t" anchorCtr="0">
            <a:normAutofit/>
          </a:bodyPr>
          <a:lstStyle>
            <a:lvl1pPr marL="457200" marR="0" lvl="0" indent="-935355" algn="l" rtl="0">
              <a:lnSpc>
                <a:spcPct val="90000"/>
              </a:lnSpc>
              <a:spcBef>
                <a:spcPts val="3975"/>
              </a:spcBef>
              <a:spcAft>
                <a:spcPts val="0"/>
              </a:spcAft>
              <a:buClr>
                <a:schemeClr val="dk1"/>
              </a:buClr>
              <a:buSzPts val="11130"/>
              <a:buFont typeface="Arial"/>
              <a:buChar char="•"/>
              <a:defRPr sz="11130" b="0" i="0" u="none" strike="noStrike" cap="none">
                <a:solidFill>
                  <a:schemeClr val="dk1"/>
                </a:solidFill>
                <a:latin typeface="Calibri"/>
                <a:ea typeface="Calibri"/>
                <a:cs typeface="Calibri"/>
                <a:sym typeface="Calibri"/>
              </a:defRPr>
            </a:lvl1pPr>
            <a:lvl2pPr marL="914400" marR="0" lvl="1" indent="-834389" algn="l" rtl="0">
              <a:lnSpc>
                <a:spcPct val="90000"/>
              </a:lnSpc>
              <a:spcBef>
                <a:spcPts val="1988"/>
              </a:spcBef>
              <a:spcAft>
                <a:spcPts val="0"/>
              </a:spcAft>
              <a:buClr>
                <a:schemeClr val="dk1"/>
              </a:buClr>
              <a:buSzPts val="9540"/>
              <a:buFont typeface="Arial"/>
              <a:buChar char="•"/>
              <a:defRPr sz="9540" b="0" i="0" u="none" strike="noStrike" cap="none">
                <a:solidFill>
                  <a:schemeClr val="dk1"/>
                </a:solidFill>
                <a:latin typeface="Calibri"/>
                <a:ea typeface="Calibri"/>
                <a:cs typeface="Calibri"/>
                <a:sym typeface="Calibri"/>
              </a:defRPr>
            </a:lvl2pPr>
            <a:lvl3pPr marL="1371600" marR="0" lvl="2" indent="-733425" algn="l" rtl="0">
              <a:lnSpc>
                <a:spcPct val="90000"/>
              </a:lnSpc>
              <a:spcBef>
                <a:spcPts val="1988"/>
              </a:spcBef>
              <a:spcAft>
                <a:spcPts val="0"/>
              </a:spcAft>
              <a:buClr>
                <a:schemeClr val="dk1"/>
              </a:buClr>
              <a:buSzPts val="7950"/>
              <a:buFont typeface="Arial"/>
              <a:buChar char="•"/>
              <a:defRPr sz="7950" b="0" i="0" u="none" strike="noStrike" cap="none">
                <a:solidFill>
                  <a:schemeClr val="dk1"/>
                </a:solidFill>
                <a:latin typeface="Calibri"/>
                <a:ea typeface="Calibri"/>
                <a:cs typeface="Calibri"/>
                <a:sym typeface="Calibri"/>
              </a:defRPr>
            </a:lvl3pPr>
            <a:lvl4pPr marL="1828800" marR="0" lvl="3" indent="-682942" algn="l" rtl="0">
              <a:lnSpc>
                <a:spcPct val="90000"/>
              </a:lnSpc>
              <a:spcBef>
                <a:spcPts val="1988"/>
              </a:spcBef>
              <a:spcAft>
                <a:spcPts val="0"/>
              </a:spcAft>
              <a:buClr>
                <a:schemeClr val="dk1"/>
              </a:buClr>
              <a:buSzPts val="7155"/>
              <a:buFont typeface="Arial"/>
              <a:buChar char="•"/>
              <a:defRPr sz="7155" b="0" i="0" u="none" strike="noStrike" cap="none">
                <a:solidFill>
                  <a:schemeClr val="dk1"/>
                </a:solidFill>
                <a:latin typeface="Calibri"/>
                <a:ea typeface="Calibri"/>
                <a:cs typeface="Calibri"/>
                <a:sym typeface="Calibri"/>
              </a:defRPr>
            </a:lvl4pPr>
            <a:lvl5pPr marL="2286000" marR="0" lvl="4" indent="-682942" algn="l" rtl="0">
              <a:lnSpc>
                <a:spcPct val="90000"/>
              </a:lnSpc>
              <a:spcBef>
                <a:spcPts val="1988"/>
              </a:spcBef>
              <a:spcAft>
                <a:spcPts val="0"/>
              </a:spcAft>
              <a:buClr>
                <a:schemeClr val="dk1"/>
              </a:buClr>
              <a:buSzPts val="7155"/>
              <a:buFont typeface="Arial"/>
              <a:buChar char="•"/>
              <a:defRPr sz="7155" b="0" i="0" u="none" strike="noStrike" cap="none">
                <a:solidFill>
                  <a:schemeClr val="dk1"/>
                </a:solidFill>
                <a:latin typeface="Calibri"/>
                <a:ea typeface="Calibri"/>
                <a:cs typeface="Calibri"/>
                <a:sym typeface="Calibri"/>
              </a:defRPr>
            </a:lvl5pPr>
            <a:lvl6pPr marL="2743200" marR="0" lvl="5" indent="-682942" algn="l" rtl="0">
              <a:lnSpc>
                <a:spcPct val="90000"/>
              </a:lnSpc>
              <a:spcBef>
                <a:spcPts val="1988"/>
              </a:spcBef>
              <a:spcAft>
                <a:spcPts val="0"/>
              </a:spcAft>
              <a:buClr>
                <a:schemeClr val="dk1"/>
              </a:buClr>
              <a:buSzPts val="7155"/>
              <a:buFont typeface="Arial"/>
              <a:buChar char="•"/>
              <a:defRPr sz="7155" b="0" i="0" u="none" strike="noStrike" cap="none">
                <a:solidFill>
                  <a:schemeClr val="dk1"/>
                </a:solidFill>
                <a:latin typeface="Calibri"/>
                <a:ea typeface="Calibri"/>
                <a:cs typeface="Calibri"/>
                <a:sym typeface="Calibri"/>
              </a:defRPr>
            </a:lvl6pPr>
            <a:lvl7pPr marL="3200400" marR="0" lvl="6" indent="-682942" algn="l" rtl="0">
              <a:lnSpc>
                <a:spcPct val="90000"/>
              </a:lnSpc>
              <a:spcBef>
                <a:spcPts val="1988"/>
              </a:spcBef>
              <a:spcAft>
                <a:spcPts val="0"/>
              </a:spcAft>
              <a:buClr>
                <a:schemeClr val="dk1"/>
              </a:buClr>
              <a:buSzPts val="7155"/>
              <a:buFont typeface="Arial"/>
              <a:buChar char="•"/>
              <a:defRPr sz="7155" b="0" i="0" u="none" strike="noStrike" cap="none">
                <a:solidFill>
                  <a:schemeClr val="dk1"/>
                </a:solidFill>
                <a:latin typeface="Calibri"/>
                <a:ea typeface="Calibri"/>
                <a:cs typeface="Calibri"/>
                <a:sym typeface="Calibri"/>
              </a:defRPr>
            </a:lvl7pPr>
            <a:lvl8pPr marL="3657600" marR="0" lvl="7" indent="-682942" algn="l" rtl="0">
              <a:lnSpc>
                <a:spcPct val="90000"/>
              </a:lnSpc>
              <a:spcBef>
                <a:spcPts val="1988"/>
              </a:spcBef>
              <a:spcAft>
                <a:spcPts val="0"/>
              </a:spcAft>
              <a:buClr>
                <a:schemeClr val="dk1"/>
              </a:buClr>
              <a:buSzPts val="7155"/>
              <a:buFont typeface="Arial"/>
              <a:buChar char="•"/>
              <a:defRPr sz="7155" b="0" i="0" u="none" strike="noStrike" cap="none">
                <a:solidFill>
                  <a:schemeClr val="dk1"/>
                </a:solidFill>
                <a:latin typeface="Calibri"/>
                <a:ea typeface="Calibri"/>
                <a:cs typeface="Calibri"/>
                <a:sym typeface="Calibri"/>
              </a:defRPr>
            </a:lvl8pPr>
            <a:lvl9pPr marL="4114800" marR="0" lvl="8" indent="-682942" algn="l" rtl="0">
              <a:lnSpc>
                <a:spcPct val="90000"/>
              </a:lnSpc>
              <a:spcBef>
                <a:spcPts val="1988"/>
              </a:spcBef>
              <a:spcAft>
                <a:spcPts val="0"/>
              </a:spcAft>
              <a:buClr>
                <a:schemeClr val="dk1"/>
              </a:buClr>
              <a:buSzPts val="7155"/>
              <a:buFont typeface="Arial"/>
              <a:buChar char="•"/>
              <a:defRPr sz="7155" b="0" i="0" u="none" strike="noStrike" cap="none">
                <a:solidFill>
                  <a:schemeClr val="dk1"/>
                </a:solidFill>
                <a:latin typeface="Calibri"/>
                <a:ea typeface="Calibri"/>
                <a:cs typeface="Calibri"/>
                <a:sym typeface="Calibri"/>
              </a:defRPr>
            </a:lvl9pPr>
          </a:lstStyle>
          <a:p>
            <a:endParaRPr/>
          </a:p>
        </p:txBody>
      </p:sp>
      <p:sp>
        <p:nvSpPr>
          <p:cNvPr id="8" name="Google Shape;8;p4"/>
          <p:cNvSpPr txBox="1">
            <a:spLocks noGrp="1"/>
          </p:cNvSpPr>
          <p:nvPr>
            <p:ph type="dt" idx="10"/>
          </p:nvPr>
        </p:nvSpPr>
        <p:spPr>
          <a:xfrm>
            <a:off x="3331845" y="28815456"/>
            <a:ext cx="10904220" cy="1655233"/>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477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9" name="Google Shape;9;p4"/>
          <p:cNvSpPr txBox="1">
            <a:spLocks noGrp="1"/>
          </p:cNvSpPr>
          <p:nvPr>
            <p:ph type="ftr" idx="11"/>
          </p:nvPr>
        </p:nvSpPr>
        <p:spPr>
          <a:xfrm>
            <a:off x="16053435" y="28815456"/>
            <a:ext cx="16356330" cy="1655233"/>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477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10" name="Google Shape;10;p4"/>
          <p:cNvSpPr txBox="1">
            <a:spLocks noGrp="1"/>
          </p:cNvSpPr>
          <p:nvPr>
            <p:ph type="sldNum" idx="12"/>
          </p:nvPr>
        </p:nvSpPr>
        <p:spPr>
          <a:xfrm>
            <a:off x="34227135" y="28815456"/>
            <a:ext cx="10904220" cy="1655233"/>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4770" b="0" i="0" u="none" strike="noStrike" cap="none">
                <a:solidFill>
                  <a:srgbClr val="888888"/>
                </a:solidFill>
                <a:latin typeface="Calibri"/>
                <a:ea typeface="Calibri"/>
                <a:cs typeface="Calibri"/>
                <a:sym typeface="Calibri"/>
              </a:defRPr>
            </a:lvl1pPr>
            <a:lvl2pPr marL="0" marR="0" lvl="1" indent="0" algn="r" rtl="0">
              <a:spcBef>
                <a:spcPts val="0"/>
              </a:spcBef>
              <a:buNone/>
              <a:defRPr sz="4770" b="0" i="0" u="none" strike="noStrike" cap="none">
                <a:solidFill>
                  <a:srgbClr val="888888"/>
                </a:solidFill>
                <a:latin typeface="Calibri"/>
                <a:ea typeface="Calibri"/>
                <a:cs typeface="Calibri"/>
                <a:sym typeface="Calibri"/>
              </a:defRPr>
            </a:lvl2pPr>
            <a:lvl3pPr marL="0" marR="0" lvl="2" indent="0" algn="r" rtl="0">
              <a:spcBef>
                <a:spcPts val="0"/>
              </a:spcBef>
              <a:buNone/>
              <a:defRPr sz="4770" b="0" i="0" u="none" strike="noStrike" cap="none">
                <a:solidFill>
                  <a:srgbClr val="888888"/>
                </a:solidFill>
                <a:latin typeface="Calibri"/>
                <a:ea typeface="Calibri"/>
                <a:cs typeface="Calibri"/>
                <a:sym typeface="Calibri"/>
              </a:defRPr>
            </a:lvl3pPr>
            <a:lvl4pPr marL="0" marR="0" lvl="3" indent="0" algn="r" rtl="0">
              <a:spcBef>
                <a:spcPts val="0"/>
              </a:spcBef>
              <a:buNone/>
              <a:defRPr sz="4770" b="0" i="0" u="none" strike="noStrike" cap="none">
                <a:solidFill>
                  <a:srgbClr val="888888"/>
                </a:solidFill>
                <a:latin typeface="Calibri"/>
                <a:ea typeface="Calibri"/>
                <a:cs typeface="Calibri"/>
                <a:sym typeface="Calibri"/>
              </a:defRPr>
            </a:lvl4pPr>
            <a:lvl5pPr marL="0" marR="0" lvl="4" indent="0" algn="r" rtl="0">
              <a:spcBef>
                <a:spcPts val="0"/>
              </a:spcBef>
              <a:buNone/>
              <a:defRPr sz="4770" b="0" i="0" u="none" strike="noStrike" cap="none">
                <a:solidFill>
                  <a:srgbClr val="888888"/>
                </a:solidFill>
                <a:latin typeface="Calibri"/>
                <a:ea typeface="Calibri"/>
                <a:cs typeface="Calibri"/>
                <a:sym typeface="Calibri"/>
              </a:defRPr>
            </a:lvl5pPr>
            <a:lvl6pPr marL="0" marR="0" lvl="5" indent="0" algn="r" rtl="0">
              <a:spcBef>
                <a:spcPts val="0"/>
              </a:spcBef>
              <a:buNone/>
              <a:defRPr sz="4770" b="0" i="0" u="none" strike="noStrike" cap="none">
                <a:solidFill>
                  <a:srgbClr val="888888"/>
                </a:solidFill>
                <a:latin typeface="Calibri"/>
                <a:ea typeface="Calibri"/>
                <a:cs typeface="Calibri"/>
                <a:sym typeface="Calibri"/>
              </a:defRPr>
            </a:lvl6pPr>
            <a:lvl7pPr marL="0" marR="0" lvl="6" indent="0" algn="r" rtl="0">
              <a:spcBef>
                <a:spcPts val="0"/>
              </a:spcBef>
              <a:buNone/>
              <a:defRPr sz="4770" b="0" i="0" u="none" strike="noStrike" cap="none">
                <a:solidFill>
                  <a:srgbClr val="888888"/>
                </a:solidFill>
                <a:latin typeface="Calibri"/>
                <a:ea typeface="Calibri"/>
                <a:cs typeface="Calibri"/>
                <a:sym typeface="Calibri"/>
              </a:defRPr>
            </a:lvl7pPr>
            <a:lvl8pPr marL="0" marR="0" lvl="7" indent="0" algn="r" rtl="0">
              <a:spcBef>
                <a:spcPts val="0"/>
              </a:spcBef>
              <a:buNone/>
              <a:defRPr sz="4770" b="0" i="0" u="none" strike="noStrike" cap="none">
                <a:solidFill>
                  <a:srgbClr val="888888"/>
                </a:solidFill>
                <a:latin typeface="Calibri"/>
                <a:ea typeface="Calibri"/>
                <a:cs typeface="Calibri"/>
                <a:sym typeface="Calibri"/>
              </a:defRPr>
            </a:lvl8pPr>
            <a:lvl9pPr marL="0" marR="0" lvl="8" indent="0" algn="r" rtl="0">
              <a:spcBef>
                <a:spcPts val="0"/>
              </a:spcBef>
              <a:buNone/>
              <a:defRPr sz="477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dirty="0"/>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2" name="Rectangle 1">
            <a:extLst>
              <a:ext uri="{FF2B5EF4-FFF2-40B4-BE49-F238E27FC236}">
                <a16:creationId xmlns:a16="http://schemas.microsoft.com/office/drawing/2014/main" id="{4541EDF7-92A2-4E49-88BB-C180EDF54C57}"/>
              </a:ext>
            </a:extLst>
          </p:cNvPr>
          <p:cNvSpPr/>
          <p:nvPr/>
        </p:nvSpPr>
        <p:spPr>
          <a:xfrm>
            <a:off x="876300" y="762000"/>
            <a:ext cx="46781075" cy="4520089"/>
          </a:xfrm>
          <a:prstGeom prst="rect">
            <a:avLst/>
          </a:prstGeom>
          <a:solidFill>
            <a:srgbClr val="285F9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84" name="Google Shape;84;g2077042cea5_0_0"/>
          <p:cNvGraphicFramePr/>
          <p:nvPr>
            <p:extLst>
              <p:ext uri="{D42A27DB-BD31-4B8C-83A1-F6EECF244321}">
                <p14:modId xmlns:p14="http://schemas.microsoft.com/office/powerpoint/2010/main" val="3108120574"/>
              </p:ext>
            </p:extLst>
          </p:nvPr>
        </p:nvGraphicFramePr>
        <p:xfrm>
          <a:off x="42471759" y="22693108"/>
          <a:ext cx="5175504" cy="6433365"/>
        </p:xfrm>
        <a:graphic>
          <a:graphicData uri="http://schemas.openxmlformats.org/drawingml/2006/table">
            <a:tbl>
              <a:tblPr>
                <a:noFill/>
                <a:tableStyleId>{CECA6D92-CC12-403D-9A78-4BFE11820214}</a:tableStyleId>
              </a:tblPr>
              <a:tblGrid>
                <a:gridCol w="4078224">
                  <a:extLst>
                    <a:ext uri="{9D8B030D-6E8A-4147-A177-3AD203B41FA5}">
                      <a16:colId xmlns:a16="http://schemas.microsoft.com/office/drawing/2014/main" val="20000"/>
                    </a:ext>
                  </a:extLst>
                </a:gridCol>
                <a:gridCol w="1097280">
                  <a:extLst>
                    <a:ext uri="{9D8B030D-6E8A-4147-A177-3AD203B41FA5}">
                      <a16:colId xmlns:a16="http://schemas.microsoft.com/office/drawing/2014/main" val="20001"/>
                    </a:ext>
                  </a:extLst>
                </a:gridCol>
              </a:tblGrid>
              <a:tr h="882211">
                <a:tc gridSpan="2">
                  <a:txBody>
                    <a:bodyPr/>
                    <a:lstStyle/>
                    <a:p>
                      <a:pPr marL="0" lvl="0" indent="0" algn="ctr" rtl="0">
                        <a:lnSpc>
                          <a:spcPct val="115000"/>
                        </a:lnSpc>
                        <a:spcBef>
                          <a:spcPts val="0"/>
                        </a:spcBef>
                        <a:spcAft>
                          <a:spcPts val="0"/>
                        </a:spcAft>
                        <a:buNone/>
                      </a:pPr>
                      <a:r>
                        <a:rPr lang="en-US" sz="44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Buddhism</a:t>
                      </a:r>
                      <a:endParaRPr sz="44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endParaRPr>
                    </a:p>
                  </a:txBody>
                  <a:tcPr marL="9525" marR="9525" marT="9525" marB="91425" anchor="b">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solidFill>
                      <a:srgbClr val="285F9E"/>
                    </a:solidFill>
                  </a:tcPr>
                </a:tc>
                <a:tc hMerge="1">
                  <a:txBody>
                    <a:bodyPr/>
                    <a:lstStyle/>
                    <a:p>
                      <a:endParaRPr lang="en-US"/>
                    </a:p>
                  </a:txBody>
                  <a:tcPr/>
                </a:tc>
                <a:extLst>
                  <a:ext uri="{0D108BD9-81ED-4DB2-BD59-A6C34878D82A}">
                    <a16:rowId xmlns:a16="http://schemas.microsoft.com/office/drawing/2014/main" val="10000"/>
                  </a:ext>
                </a:extLst>
              </a:tr>
              <a:tr h="766437">
                <a:tc>
                  <a:txBody>
                    <a:bodyPr/>
                    <a:lstStyle/>
                    <a:p>
                      <a:pPr marL="0" lvl="0" indent="0" algn="l" rtl="0">
                        <a:lnSpc>
                          <a:spcPct val="115000"/>
                        </a:lnSpc>
                        <a:spcBef>
                          <a:spcPts val="0"/>
                        </a:spcBef>
                        <a:spcAft>
                          <a:spcPts val="0"/>
                        </a:spcAft>
                        <a:buNone/>
                      </a:pPr>
                      <a:r>
                        <a:rPr lang="en-US" sz="3100" b="1" dirty="0">
                          <a:latin typeface="Helvetica Neue" panose="02000503000000020004" pitchFamily="2" charset="0"/>
                          <a:ea typeface="Helvetica Neue" panose="02000503000000020004" pitchFamily="2" charset="0"/>
                          <a:cs typeface="Helvetica Neue" panose="02000503000000020004" pitchFamily="2" charset="0"/>
                        </a:rPr>
                        <a:t>Personality Traits</a:t>
                      </a:r>
                      <a:endParaRPr sz="3100" b="1" dirty="0">
                        <a:latin typeface="Helvetica Neue" panose="02000503000000020004" pitchFamily="2" charset="0"/>
                        <a:ea typeface="Helvetica Neue" panose="02000503000000020004" pitchFamily="2" charset="0"/>
                        <a:cs typeface="Helvetica Neue" panose="02000503000000020004" pitchFamily="2" charset="0"/>
                      </a:endParaRPr>
                    </a:p>
                  </a:txBody>
                  <a:tcPr marL="45720" marR="45720"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B w="9525" cap="flat" cmpd="sng">
                      <a:solidFill>
                        <a:srgbClr val="000000"/>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en-US" sz="3100" b="1" i="1" dirty="0">
                          <a:latin typeface="Helvetica Neue" panose="02000503000000020004" pitchFamily="2" charset="0"/>
                          <a:ea typeface="Helvetica Neue" panose="02000503000000020004" pitchFamily="2" charset="0"/>
                          <a:cs typeface="Helvetica Neue" panose="02000503000000020004" pitchFamily="2" charset="0"/>
                        </a:rPr>
                        <a:t>r </a:t>
                      </a:r>
                      <a:endParaRPr sz="3100" b="1" i="1" dirty="0">
                        <a:latin typeface="Helvetica Neue" panose="02000503000000020004" pitchFamily="2" charset="0"/>
                        <a:ea typeface="Helvetica Neue" panose="02000503000000020004" pitchFamily="2" charset="0"/>
                        <a:cs typeface="Helvetica Neue" panose="02000503000000020004" pitchFamily="2" charset="0"/>
                      </a:endParaRPr>
                    </a:p>
                  </a:txBody>
                  <a:tcPr marL="9525" marR="9525" marT="9525" marB="91425"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B w="9525" cap="flat" cmpd="sng">
                      <a:solidFill>
                        <a:srgbClr val="000000"/>
                      </a:solidFill>
                      <a:prstDash val="solid"/>
                      <a:round/>
                      <a:headEnd type="none" w="sm" len="sm"/>
                      <a:tailEnd type="none" w="sm" len="sm"/>
                    </a:lnB>
                  </a:tcPr>
                </a:tc>
                <a:extLst>
                  <a:ext uri="{0D108BD9-81ED-4DB2-BD59-A6C34878D82A}">
                    <a16:rowId xmlns:a16="http://schemas.microsoft.com/office/drawing/2014/main" val="10001"/>
                  </a:ext>
                </a:extLst>
              </a:tr>
              <a:tr h="797453">
                <a:tc>
                  <a:txBody>
                    <a:bodyPr/>
                    <a:lstStyle/>
                    <a:p>
                      <a:pPr marL="0" lvl="0" indent="0" algn="l" rtl="0">
                        <a:spcBef>
                          <a:spcPts val="0"/>
                        </a:spcBef>
                        <a:spcAft>
                          <a:spcPts val="0"/>
                        </a:spcAft>
                        <a:buNone/>
                      </a:pPr>
                      <a:r>
                        <a:rPr lang="en-US" sz="3100" dirty="0">
                          <a:latin typeface="Helvetica Neue" panose="02000503000000020004" pitchFamily="2" charset="0"/>
                          <a:ea typeface="Helvetica Neue" panose="02000503000000020004" pitchFamily="2" charset="0"/>
                          <a:cs typeface="Helvetica Neue" panose="02000503000000020004" pitchFamily="2" charset="0"/>
                        </a:rPr>
                        <a:t>Greed</a:t>
                      </a:r>
                      <a:endParaRPr sz="3100" dirty="0">
                        <a:latin typeface="Helvetica Neue" panose="02000503000000020004" pitchFamily="2" charset="0"/>
                        <a:ea typeface="Helvetica Neue" panose="02000503000000020004" pitchFamily="2" charset="0"/>
                        <a:cs typeface="Helvetica Neue" panose="02000503000000020004" pitchFamily="2" charset="0"/>
                      </a:endParaRPr>
                    </a:p>
                  </a:txBody>
                  <a:tcPr marL="45720" marR="45720" anchor="b">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en-US" sz="3100" dirty="0">
                          <a:latin typeface="Helvetica Neue" panose="02000503000000020004" pitchFamily="2" charset="0"/>
                          <a:ea typeface="Helvetica Neue" panose="02000503000000020004" pitchFamily="2" charset="0"/>
                          <a:cs typeface="Helvetica Neue" panose="02000503000000020004" pitchFamily="2" charset="0"/>
                        </a:rPr>
                        <a:t>.20</a:t>
                      </a:r>
                      <a:endParaRPr sz="3100" dirty="0">
                        <a:latin typeface="Helvetica Neue" panose="02000503000000020004" pitchFamily="2" charset="0"/>
                        <a:ea typeface="Helvetica Neue" panose="02000503000000020004" pitchFamily="2" charset="0"/>
                        <a:cs typeface="Helvetica Neue" panose="02000503000000020004" pitchFamily="2" charset="0"/>
                      </a:endParaRPr>
                    </a:p>
                  </a:txBody>
                  <a:tcPr marL="9525" marR="9525" marT="9525" marB="91425" anchor="b">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extLst>
                  <a:ext uri="{0D108BD9-81ED-4DB2-BD59-A6C34878D82A}">
                    <a16:rowId xmlns:a16="http://schemas.microsoft.com/office/drawing/2014/main" val="10002"/>
                  </a:ext>
                </a:extLst>
              </a:tr>
              <a:tr h="797453">
                <a:tc>
                  <a:txBody>
                    <a:bodyPr/>
                    <a:lstStyle/>
                    <a:p>
                      <a:pPr marL="0" lvl="0" indent="0" algn="l" rtl="0">
                        <a:spcBef>
                          <a:spcPts val="0"/>
                        </a:spcBef>
                        <a:spcAft>
                          <a:spcPts val="0"/>
                        </a:spcAft>
                        <a:buNone/>
                      </a:pPr>
                      <a:r>
                        <a:rPr lang="en-US" sz="3100" dirty="0">
                          <a:latin typeface="Helvetica Neue" panose="02000503000000020004" pitchFamily="2" charset="0"/>
                          <a:ea typeface="Helvetica Neue" panose="02000503000000020004" pitchFamily="2" charset="0"/>
                          <a:cs typeface="Helvetica Neue" panose="02000503000000020004" pitchFamily="2" charset="0"/>
                        </a:rPr>
                        <a:t>Openness</a:t>
                      </a:r>
                      <a:endParaRPr sz="3100" dirty="0">
                        <a:latin typeface="Helvetica Neue" panose="02000503000000020004" pitchFamily="2" charset="0"/>
                        <a:ea typeface="Helvetica Neue" panose="02000503000000020004" pitchFamily="2" charset="0"/>
                        <a:cs typeface="Helvetica Neue" panose="02000503000000020004" pitchFamily="2" charset="0"/>
                      </a:endParaRPr>
                    </a:p>
                  </a:txBody>
                  <a:tcPr marL="45720" marR="45720" anchor="b">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en-US" sz="3100" dirty="0">
                          <a:latin typeface="Helvetica Neue" panose="02000503000000020004" pitchFamily="2" charset="0"/>
                          <a:ea typeface="Helvetica Neue" panose="02000503000000020004" pitchFamily="2" charset="0"/>
                          <a:cs typeface="Helvetica Neue" panose="02000503000000020004" pitchFamily="2" charset="0"/>
                        </a:rPr>
                        <a:t>.15</a:t>
                      </a:r>
                      <a:endParaRPr sz="3100" dirty="0">
                        <a:latin typeface="Helvetica Neue" panose="02000503000000020004" pitchFamily="2" charset="0"/>
                        <a:ea typeface="Helvetica Neue" panose="02000503000000020004" pitchFamily="2" charset="0"/>
                        <a:cs typeface="Helvetica Neue" panose="02000503000000020004" pitchFamily="2" charset="0"/>
                      </a:endParaRPr>
                    </a:p>
                  </a:txBody>
                  <a:tcPr marL="9525" marR="9525" marT="9525" marB="91425" anchor="b">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extLst>
                  <a:ext uri="{0D108BD9-81ED-4DB2-BD59-A6C34878D82A}">
                    <a16:rowId xmlns:a16="http://schemas.microsoft.com/office/drawing/2014/main" val="10003"/>
                  </a:ext>
                </a:extLst>
              </a:tr>
              <a:tr h="797453">
                <a:tc>
                  <a:txBody>
                    <a:bodyPr/>
                    <a:lstStyle/>
                    <a:p>
                      <a:pPr marL="0" lvl="0" indent="0" algn="l" rtl="0">
                        <a:spcBef>
                          <a:spcPts val="0"/>
                        </a:spcBef>
                        <a:spcAft>
                          <a:spcPts val="0"/>
                        </a:spcAft>
                        <a:buNone/>
                      </a:pPr>
                      <a:r>
                        <a:rPr lang="en-US" sz="3100" dirty="0">
                          <a:latin typeface="Helvetica Neue" panose="02000503000000020004" pitchFamily="2" charset="0"/>
                          <a:ea typeface="Helvetica Neue" panose="02000503000000020004" pitchFamily="2" charset="0"/>
                          <a:cs typeface="Helvetica Neue" panose="02000503000000020004" pitchFamily="2" charset="0"/>
                        </a:rPr>
                        <a:t>Social Status</a:t>
                      </a:r>
                      <a:endParaRPr sz="3100" dirty="0">
                        <a:latin typeface="Helvetica Neue" panose="02000503000000020004" pitchFamily="2" charset="0"/>
                        <a:ea typeface="Helvetica Neue" panose="02000503000000020004" pitchFamily="2" charset="0"/>
                        <a:cs typeface="Helvetica Neue" panose="02000503000000020004" pitchFamily="2" charset="0"/>
                      </a:endParaRPr>
                    </a:p>
                  </a:txBody>
                  <a:tcPr marL="45720" marR="45720" anchor="b">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en-US" sz="3100" dirty="0">
                          <a:latin typeface="Helvetica Neue" panose="02000503000000020004" pitchFamily="2" charset="0"/>
                          <a:ea typeface="Helvetica Neue" panose="02000503000000020004" pitchFamily="2" charset="0"/>
                          <a:cs typeface="Helvetica Neue" panose="02000503000000020004" pitchFamily="2" charset="0"/>
                        </a:rPr>
                        <a:t>.12</a:t>
                      </a:r>
                      <a:endParaRPr sz="3100" dirty="0">
                        <a:latin typeface="Helvetica Neue" panose="02000503000000020004" pitchFamily="2" charset="0"/>
                        <a:ea typeface="Helvetica Neue" panose="02000503000000020004" pitchFamily="2" charset="0"/>
                        <a:cs typeface="Helvetica Neue" panose="02000503000000020004" pitchFamily="2" charset="0"/>
                      </a:endParaRPr>
                    </a:p>
                  </a:txBody>
                  <a:tcPr marL="9525" marR="9525" marT="9525" marB="91425" anchor="b">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extLst>
                  <a:ext uri="{0D108BD9-81ED-4DB2-BD59-A6C34878D82A}">
                    <a16:rowId xmlns:a16="http://schemas.microsoft.com/office/drawing/2014/main" val="10004"/>
                  </a:ext>
                </a:extLst>
              </a:tr>
              <a:tr h="797453">
                <a:tc>
                  <a:txBody>
                    <a:bodyPr/>
                    <a:lstStyle/>
                    <a:p>
                      <a:pPr marL="0" lvl="0" indent="0" algn="l" rtl="0">
                        <a:spcBef>
                          <a:spcPts val="0"/>
                        </a:spcBef>
                        <a:spcAft>
                          <a:spcPts val="0"/>
                        </a:spcAft>
                        <a:buNone/>
                      </a:pPr>
                      <a:r>
                        <a:rPr lang="en-US" sz="3100" dirty="0">
                          <a:latin typeface="Helvetica Neue" panose="02000503000000020004" pitchFamily="2" charset="0"/>
                          <a:ea typeface="Helvetica Neue" panose="02000503000000020004" pitchFamily="2" charset="0"/>
                          <a:cs typeface="Helvetica Neue" panose="02000503000000020004" pitchFamily="2" charset="0"/>
                        </a:rPr>
                        <a:t>Modesty</a:t>
                      </a:r>
                      <a:endParaRPr sz="3100" dirty="0">
                        <a:latin typeface="Helvetica Neue" panose="02000503000000020004" pitchFamily="2" charset="0"/>
                        <a:ea typeface="Helvetica Neue" panose="02000503000000020004" pitchFamily="2" charset="0"/>
                        <a:cs typeface="Helvetica Neue" panose="02000503000000020004" pitchFamily="2" charset="0"/>
                      </a:endParaRPr>
                    </a:p>
                  </a:txBody>
                  <a:tcPr marL="45720" marR="45720" anchor="b">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en-US" sz="3100" dirty="0">
                          <a:latin typeface="Helvetica Neue" panose="02000503000000020004" pitchFamily="2" charset="0"/>
                          <a:ea typeface="Helvetica Neue" panose="02000503000000020004" pitchFamily="2" charset="0"/>
                          <a:cs typeface="Helvetica Neue" panose="02000503000000020004" pitchFamily="2" charset="0"/>
                        </a:rPr>
                        <a:t>-.12</a:t>
                      </a:r>
                      <a:endParaRPr sz="3100" dirty="0">
                        <a:latin typeface="Helvetica Neue" panose="02000503000000020004" pitchFamily="2" charset="0"/>
                        <a:ea typeface="Helvetica Neue" panose="02000503000000020004" pitchFamily="2" charset="0"/>
                        <a:cs typeface="Helvetica Neue" panose="02000503000000020004" pitchFamily="2" charset="0"/>
                      </a:endParaRPr>
                    </a:p>
                  </a:txBody>
                  <a:tcPr marL="9525" marR="9525" marT="9525" marB="91425" anchor="b">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extLst>
                  <a:ext uri="{0D108BD9-81ED-4DB2-BD59-A6C34878D82A}">
                    <a16:rowId xmlns:a16="http://schemas.microsoft.com/office/drawing/2014/main" val="10005"/>
                  </a:ext>
                </a:extLst>
              </a:tr>
              <a:tr h="821225">
                <a:tc>
                  <a:txBody>
                    <a:bodyPr/>
                    <a:lstStyle/>
                    <a:p>
                      <a:pPr marL="0" lvl="0" indent="0" algn="l" rtl="0">
                        <a:spcBef>
                          <a:spcPts val="0"/>
                        </a:spcBef>
                        <a:spcAft>
                          <a:spcPts val="0"/>
                        </a:spcAft>
                        <a:buNone/>
                      </a:pPr>
                      <a:r>
                        <a:rPr lang="en-US" sz="3100" dirty="0">
                          <a:latin typeface="Helvetica Neue" panose="02000503000000020004" pitchFamily="2" charset="0"/>
                          <a:ea typeface="Helvetica Neue" panose="02000503000000020004" pitchFamily="2" charset="0"/>
                          <a:cs typeface="Helvetica Neue" panose="02000503000000020004" pitchFamily="2" charset="0"/>
                        </a:rPr>
                        <a:t>Trust</a:t>
                      </a:r>
                      <a:endParaRPr sz="3100" dirty="0">
                        <a:latin typeface="Helvetica Neue" panose="02000503000000020004" pitchFamily="2" charset="0"/>
                        <a:ea typeface="Helvetica Neue" panose="02000503000000020004" pitchFamily="2" charset="0"/>
                        <a:cs typeface="Helvetica Neue" panose="02000503000000020004" pitchFamily="2" charset="0"/>
                      </a:endParaRPr>
                    </a:p>
                  </a:txBody>
                  <a:tcPr marL="45720" marR="45720" anchor="b">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en-US" sz="3100" dirty="0">
                          <a:latin typeface="Helvetica Neue" panose="02000503000000020004" pitchFamily="2" charset="0"/>
                          <a:ea typeface="Helvetica Neue" panose="02000503000000020004" pitchFamily="2" charset="0"/>
                          <a:cs typeface="Helvetica Neue" panose="02000503000000020004" pitchFamily="2" charset="0"/>
                        </a:rPr>
                        <a:t>.11</a:t>
                      </a:r>
                      <a:endParaRPr sz="3100" dirty="0">
                        <a:latin typeface="Helvetica Neue" panose="02000503000000020004" pitchFamily="2" charset="0"/>
                        <a:ea typeface="Helvetica Neue" panose="02000503000000020004" pitchFamily="2" charset="0"/>
                        <a:cs typeface="Helvetica Neue" panose="02000503000000020004" pitchFamily="2" charset="0"/>
                      </a:endParaRPr>
                    </a:p>
                  </a:txBody>
                  <a:tcPr marL="9525" marR="9525" marT="9525" marB="91425" anchor="b">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extLst>
                  <a:ext uri="{0D108BD9-81ED-4DB2-BD59-A6C34878D82A}">
                    <a16:rowId xmlns:a16="http://schemas.microsoft.com/office/drawing/2014/main" val="10006"/>
                  </a:ext>
                </a:extLst>
              </a:tr>
              <a:tr h="773680">
                <a:tc>
                  <a:txBody>
                    <a:bodyPr/>
                    <a:lstStyle/>
                    <a:p>
                      <a:pPr marL="0" lvl="0" indent="0" algn="l" rtl="0">
                        <a:spcBef>
                          <a:spcPts val="0"/>
                        </a:spcBef>
                        <a:spcAft>
                          <a:spcPts val="0"/>
                        </a:spcAft>
                        <a:buNone/>
                      </a:pPr>
                      <a:r>
                        <a:rPr lang="en-US" sz="3100" dirty="0">
                          <a:latin typeface="Helvetica Neue" panose="02000503000000020004" pitchFamily="2" charset="0"/>
                          <a:ea typeface="Helvetica Neue" panose="02000503000000020004" pitchFamily="2" charset="0"/>
                          <a:cs typeface="Helvetica Neue" panose="02000503000000020004" pitchFamily="2" charset="0"/>
                        </a:rPr>
                        <a:t>Fairness</a:t>
                      </a:r>
                      <a:endParaRPr sz="3100" dirty="0">
                        <a:latin typeface="Helvetica Neue" panose="02000503000000020004" pitchFamily="2" charset="0"/>
                        <a:ea typeface="Helvetica Neue" panose="02000503000000020004" pitchFamily="2" charset="0"/>
                        <a:cs typeface="Helvetica Neue" panose="02000503000000020004" pitchFamily="2" charset="0"/>
                      </a:endParaRPr>
                    </a:p>
                  </a:txBody>
                  <a:tcPr marL="45720" marR="45720" anchor="b">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en-US" sz="3100" dirty="0">
                          <a:latin typeface="Helvetica Neue" panose="02000503000000020004" pitchFamily="2" charset="0"/>
                          <a:ea typeface="Helvetica Neue" panose="02000503000000020004" pitchFamily="2" charset="0"/>
                          <a:cs typeface="Helvetica Neue" panose="02000503000000020004" pitchFamily="2" charset="0"/>
                        </a:rPr>
                        <a:t>.11</a:t>
                      </a:r>
                      <a:endParaRPr sz="3100" dirty="0">
                        <a:latin typeface="Helvetica Neue" panose="02000503000000020004" pitchFamily="2" charset="0"/>
                        <a:ea typeface="Helvetica Neue" panose="02000503000000020004" pitchFamily="2" charset="0"/>
                        <a:cs typeface="Helvetica Neue" panose="02000503000000020004" pitchFamily="2" charset="0"/>
                      </a:endParaRPr>
                    </a:p>
                  </a:txBody>
                  <a:tcPr marL="9525" marR="9525" marT="9525" marB="91425" anchor="b">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extLst>
                  <a:ext uri="{0D108BD9-81ED-4DB2-BD59-A6C34878D82A}">
                    <a16:rowId xmlns:a16="http://schemas.microsoft.com/office/drawing/2014/main" val="10007"/>
                  </a:ext>
                </a:extLst>
              </a:tr>
            </a:tbl>
          </a:graphicData>
        </a:graphic>
      </p:graphicFrame>
      <p:sp>
        <p:nvSpPr>
          <p:cNvPr id="85" name="Google Shape;85;g2077042cea5_0_0"/>
          <p:cNvSpPr/>
          <p:nvPr/>
        </p:nvSpPr>
        <p:spPr>
          <a:xfrm>
            <a:off x="37112667" y="16970873"/>
            <a:ext cx="10588752" cy="1426464"/>
          </a:xfrm>
          <a:prstGeom prst="rect">
            <a:avLst/>
          </a:prstGeom>
          <a:solidFill>
            <a:srgbClr val="285F9E"/>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86" name="Google Shape;86;g2077042cea5_0_0"/>
          <p:cNvSpPr txBox="1"/>
          <p:nvPr/>
        </p:nvSpPr>
        <p:spPr>
          <a:xfrm>
            <a:off x="37071301" y="17038954"/>
            <a:ext cx="10588753" cy="3989473"/>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1200"/>
              </a:spcBef>
              <a:spcAft>
                <a:spcPts val="0"/>
              </a:spcAft>
              <a:buNone/>
            </a:pPr>
            <a:r>
              <a:rPr lang="en-US" sz="6000" dirty="0">
                <a:solidFill>
                  <a:srgbClr val="FFFFFF"/>
                </a:solidFill>
                <a:latin typeface="Helvetica Neue" panose="02000503000000020004" pitchFamily="2" charset="0"/>
                <a:ea typeface="Helvetica Neue" panose="02000503000000020004" pitchFamily="2" charset="0"/>
                <a:cs typeface="Helvetica Neue" panose="02000503000000020004" pitchFamily="2" charset="0"/>
              </a:rPr>
              <a:t>DISCUSSION</a:t>
            </a:r>
            <a:endParaRPr sz="6000" dirty="0">
              <a:solidFill>
                <a:srgbClr val="FFFFFF"/>
              </a:solidFill>
              <a:latin typeface="Helvetica Neue" panose="02000503000000020004" pitchFamily="2" charset="0"/>
              <a:ea typeface="Helvetica Neue" panose="02000503000000020004" pitchFamily="2" charset="0"/>
              <a:cs typeface="Helvetica Neue" panose="02000503000000020004" pitchFamily="2" charset="0"/>
            </a:endParaRPr>
          </a:p>
          <a:p>
            <a:pPr marL="0" lvl="0" indent="0" algn="l" rtl="0">
              <a:lnSpc>
                <a:spcPct val="115000"/>
              </a:lnSpc>
              <a:spcBef>
                <a:spcPts val="1200"/>
              </a:spcBef>
              <a:spcAft>
                <a:spcPts val="1200"/>
              </a:spcAft>
              <a:buNone/>
            </a:pPr>
            <a:r>
              <a:rPr lang="en-US" sz="3100" dirty="0">
                <a:latin typeface="Helvetica Neue" panose="02000503000000020004" pitchFamily="2" charset="0"/>
                <a:ea typeface="Helvetica Neue" panose="02000503000000020004" pitchFamily="2" charset="0"/>
                <a:cs typeface="Helvetica Neue" panose="02000503000000020004" pitchFamily="2" charset="0"/>
                <a:sym typeface="Calibri"/>
              </a:rPr>
              <a:t>These results illuminate the value of evaluating each religion, rather than grouping religiosity together, when assessing the relations between religiosity and individual differences.</a:t>
            </a:r>
            <a:endParaRPr sz="3100" dirty="0">
              <a:latin typeface="Helvetica Neue" panose="02000503000000020004" pitchFamily="2" charset="0"/>
              <a:ea typeface="Helvetica Neue" panose="02000503000000020004" pitchFamily="2" charset="0"/>
              <a:cs typeface="Helvetica Neue" panose="02000503000000020004" pitchFamily="2" charset="0"/>
              <a:sym typeface="Calibri"/>
            </a:endParaRPr>
          </a:p>
        </p:txBody>
      </p:sp>
      <p:sp>
        <p:nvSpPr>
          <p:cNvPr id="87" name="Google Shape;87;g2077042cea5_0_0"/>
          <p:cNvSpPr/>
          <p:nvPr/>
        </p:nvSpPr>
        <p:spPr>
          <a:xfrm>
            <a:off x="37071301" y="6220743"/>
            <a:ext cx="10587936" cy="1426220"/>
          </a:xfrm>
          <a:prstGeom prst="rect">
            <a:avLst/>
          </a:prstGeom>
          <a:solidFill>
            <a:srgbClr val="285F9E"/>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88" name="Google Shape;88;g2077042cea5_0_0"/>
          <p:cNvSpPr txBox="1"/>
          <p:nvPr/>
        </p:nvSpPr>
        <p:spPr>
          <a:xfrm>
            <a:off x="36923697" y="6262396"/>
            <a:ext cx="10723566" cy="10743680"/>
          </a:xfrm>
          <a:prstGeom prst="rect">
            <a:avLst/>
          </a:prstGeom>
          <a:noFill/>
          <a:ln>
            <a:noFill/>
          </a:ln>
        </p:spPr>
        <p:txBody>
          <a:bodyPr spcFirstLastPara="1" wrap="square" lIns="91425" tIns="91425" rIns="91425" bIns="91425" anchor="t" anchorCtr="0">
            <a:spAutoFit/>
          </a:bodyPr>
          <a:lstStyle/>
          <a:p>
            <a:pPr marL="0" lvl="0" indent="0" algn="ctr" rtl="0">
              <a:lnSpc>
                <a:spcPct val="115000"/>
              </a:lnSpc>
              <a:spcBef>
                <a:spcPts val="1200"/>
              </a:spcBef>
              <a:spcAft>
                <a:spcPts val="0"/>
              </a:spcAft>
              <a:buNone/>
            </a:pPr>
            <a:r>
              <a:rPr lang="en-US" sz="6000" dirty="0">
                <a:solidFill>
                  <a:srgbClr val="FFFFFF"/>
                </a:solidFill>
                <a:latin typeface="Helvetica Neue" panose="02000503000000020004" pitchFamily="2" charset="0"/>
                <a:ea typeface="Helvetica Neue" panose="02000503000000020004" pitchFamily="2" charset="0"/>
                <a:cs typeface="Helvetica Neue" panose="02000503000000020004" pitchFamily="2" charset="0"/>
              </a:rPr>
              <a:t>RESULTS</a:t>
            </a:r>
            <a:endParaRPr sz="6000" dirty="0">
              <a:solidFill>
                <a:srgbClr val="FFFFFF"/>
              </a:solidFill>
              <a:latin typeface="Helvetica Neue" panose="02000503000000020004" pitchFamily="2" charset="0"/>
              <a:ea typeface="Helvetica Neue" panose="02000503000000020004" pitchFamily="2" charset="0"/>
              <a:cs typeface="Helvetica Neue" panose="02000503000000020004" pitchFamily="2" charset="0"/>
            </a:endParaRPr>
          </a:p>
          <a:p>
            <a:pPr marL="457200" lvl="0" indent="-457200" algn="l" rtl="0">
              <a:lnSpc>
                <a:spcPct val="115000"/>
              </a:lnSpc>
              <a:spcBef>
                <a:spcPts val="1200"/>
              </a:spcBef>
              <a:spcAft>
                <a:spcPts val="1200"/>
              </a:spcAft>
              <a:buFont typeface="Arial" panose="020B0604020202020204" pitchFamily="34" charset="0"/>
              <a:buChar char="•"/>
            </a:pPr>
            <a:r>
              <a:rPr lang="en-US" sz="3150" dirty="0">
                <a:latin typeface="Helvetica Neue" panose="02000503000000020004" pitchFamily="2" charset="0"/>
                <a:ea typeface="Helvetica Neue" panose="02000503000000020004" pitchFamily="2" charset="0"/>
                <a:cs typeface="Helvetica Neue" panose="02000503000000020004" pitchFamily="2" charset="0"/>
                <a:sym typeface="Calibri"/>
              </a:rPr>
              <a:t>Religiosity was positively related to conscientiousness and the fairness facet of honesty/humility. </a:t>
            </a:r>
          </a:p>
          <a:p>
            <a:pPr marL="457200" lvl="0" indent="-457200" algn="l" rtl="0">
              <a:lnSpc>
                <a:spcPct val="115000"/>
              </a:lnSpc>
              <a:spcBef>
                <a:spcPts val="1200"/>
              </a:spcBef>
              <a:spcAft>
                <a:spcPts val="1200"/>
              </a:spcAft>
              <a:buFont typeface="Arial" panose="020B0604020202020204" pitchFamily="34" charset="0"/>
              <a:buChar char="•"/>
            </a:pPr>
            <a:r>
              <a:rPr lang="en-US" sz="3150" dirty="0">
                <a:latin typeface="Helvetica Neue" panose="02000503000000020004" pitchFamily="2" charset="0"/>
                <a:ea typeface="Helvetica Neue" panose="02000503000000020004" pitchFamily="2" charset="0"/>
                <a:cs typeface="Helvetica Neue" panose="02000503000000020004" pitchFamily="2" charset="0"/>
                <a:sym typeface="Calibri"/>
              </a:rPr>
              <a:t>Religiosity was negatively related to modesty, and self-interest self-construal. </a:t>
            </a:r>
          </a:p>
          <a:p>
            <a:pPr marL="457200" lvl="0" indent="-457200" algn="l" rtl="0">
              <a:lnSpc>
                <a:spcPct val="115000"/>
              </a:lnSpc>
              <a:spcBef>
                <a:spcPts val="1200"/>
              </a:spcBef>
              <a:spcAft>
                <a:spcPts val="1200"/>
              </a:spcAft>
              <a:buFont typeface="Arial" panose="020B0604020202020204" pitchFamily="34" charset="0"/>
              <a:buChar char="•"/>
            </a:pPr>
            <a:r>
              <a:rPr lang="en-US" sz="3150" dirty="0">
                <a:latin typeface="Helvetica Neue" panose="02000503000000020004" pitchFamily="2" charset="0"/>
                <a:ea typeface="Helvetica Neue" panose="02000503000000020004" pitchFamily="2" charset="0"/>
                <a:cs typeface="Helvetica Neue" panose="02000503000000020004" pitchFamily="2" charset="0"/>
                <a:sym typeface="Calibri"/>
              </a:rPr>
              <a:t>There was variability in these relationships across religions: religiosity for those practicing Buddhism was positively related to openness and trust yet negatively related for those practicing Hinduism. </a:t>
            </a:r>
          </a:p>
          <a:p>
            <a:pPr marL="457200" lvl="0" indent="-457200" algn="l" rtl="0">
              <a:lnSpc>
                <a:spcPct val="115000"/>
              </a:lnSpc>
              <a:spcBef>
                <a:spcPts val="1200"/>
              </a:spcBef>
              <a:spcAft>
                <a:spcPts val="1200"/>
              </a:spcAft>
              <a:buFont typeface="Arial" panose="020B0604020202020204" pitchFamily="34" charset="0"/>
              <a:buChar char="•"/>
            </a:pPr>
            <a:r>
              <a:rPr lang="en-US" sz="3150" dirty="0">
                <a:latin typeface="Helvetica Neue" panose="02000503000000020004" pitchFamily="2" charset="0"/>
                <a:ea typeface="Helvetica Neue" panose="02000503000000020004" pitchFamily="2" charset="0"/>
                <a:cs typeface="Helvetica Neue" panose="02000503000000020004" pitchFamily="2" charset="0"/>
                <a:sym typeface="Calibri"/>
              </a:rPr>
              <a:t>Religiosity among Buddhist participants was positively related to social status, yet negatively related for those practicing Judaism and Islam.</a:t>
            </a:r>
          </a:p>
          <a:p>
            <a:pPr marL="457200" lvl="0" indent="-457200" algn="l" rtl="0">
              <a:lnSpc>
                <a:spcPct val="115000"/>
              </a:lnSpc>
              <a:spcBef>
                <a:spcPts val="1200"/>
              </a:spcBef>
              <a:spcAft>
                <a:spcPts val="1200"/>
              </a:spcAft>
              <a:buFont typeface="Arial" panose="020B0604020202020204" pitchFamily="34" charset="0"/>
              <a:buChar char="•"/>
            </a:pPr>
            <a:r>
              <a:rPr lang="en-US" sz="3150" dirty="0">
                <a:latin typeface="Helvetica Neue" panose="02000503000000020004" pitchFamily="2" charset="0"/>
                <a:ea typeface="Helvetica Neue" panose="02000503000000020004" pitchFamily="2" charset="0"/>
                <a:cs typeface="Helvetica Neue" panose="02000503000000020004" pitchFamily="2" charset="0"/>
                <a:sym typeface="Calibri"/>
              </a:rPr>
              <a:t>Religiosity among Jewish participants was positively related to modesty, yet negatively related for Buddhist and Christian participants.</a:t>
            </a:r>
          </a:p>
        </p:txBody>
      </p:sp>
      <p:sp>
        <p:nvSpPr>
          <p:cNvPr id="89" name="Google Shape;89;g2077042cea5_0_0"/>
          <p:cNvSpPr/>
          <p:nvPr/>
        </p:nvSpPr>
        <p:spPr>
          <a:xfrm>
            <a:off x="898874" y="13348455"/>
            <a:ext cx="10451020" cy="1426464"/>
          </a:xfrm>
          <a:prstGeom prst="rect">
            <a:avLst/>
          </a:prstGeom>
          <a:solidFill>
            <a:srgbClr val="285F9E"/>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0" name="Google Shape;90;g2077042cea5_0_0"/>
          <p:cNvSpPr/>
          <p:nvPr/>
        </p:nvSpPr>
        <p:spPr>
          <a:xfrm>
            <a:off x="921448" y="6185749"/>
            <a:ext cx="10405872" cy="1426464"/>
          </a:xfrm>
          <a:prstGeom prst="rect">
            <a:avLst/>
          </a:prstGeom>
          <a:solidFill>
            <a:srgbClr val="285F9E"/>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1" name="Google Shape;91;g2077042cea5_0_0"/>
          <p:cNvSpPr txBox="1"/>
          <p:nvPr/>
        </p:nvSpPr>
        <p:spPr>
          <a:xfrm>
            <a:off x="876301" y="6340389"/>
            <a:ext cx="10451020" cy="5610352"/>
          </a:xfrm>
          <a:prstGeom prst="rect">
            <a:avLst/>
          </a:prstGeom>
          <a:noFill/>
          <a:ln>
            <a:noFill/>
          </a:ln>
        </p:spPr>
        <p:txBody>
          <a:bodyPr spcFirstLastPara="1" wrap="square" lIns="91425" tIns="91425" rIns="91425" bIns="91425" anchor="t" anchorCtr="0">
            <a:spAutoFit/>
          </a:bodyPr>
          <a:lstStyle/>
          <a:p>
            <a:pPr marL="0" lvl="0" indent="0" algn="ctr" rtl="0">
              <a:lnSpc>
                <a:spcPct val="115000"/>
              </a:lnSpc>
              <a:spcBef>
                <a:spcPts val="1200"/>
              </a:spcBef>
              <a:spcAft>
                <a:spcPts val="0"/>
              </a:spcAft>
              <a:buNone/>
            </a:pPr>
            <a:r>
              <a:rPr lang="en-US" sz="6000" dirty="0">
                <a:solidFill>
                  <a:srgbClr val="FFFFFF"/>
                </a:solidFill>
                <a:latin typeface="Helvetica Neue" panose="02000503000000020004" pitchFamily="2" charset="0"/>
                <a:ea typeface="Helvetica Neue" panose="02000503000000020004" pitchFamily="2" charset="0"/>
                <a:cs typeface="Helvetica Neue" panose="02000503000000020004" pitchFamily="2" charset="0"/>
              </a:rPr>
              <a:t>INTRODUCTION</a:t>
            </a:r>
            <a:endParaRPr sz="6000" dirty="0">
              <a:solidFill>
                <a:srgbClr val="FFFFFF"/>
              </a:solidFill>
              <a:latin typeface="Helvetica Neue" panose="02000503000000020004" pitchFamily="2" charset="0"/>
              <a:ea typeface="Helvetica Neue" panose="02000503000000020004" pitchFamily="2" charset="0"/>
              <a:cs typeface="Helvetica Neue" panose="02000503000000020004" pitchFamily="2" charset="0"/>
            </a:endParaRPr>
          </a:p>
          <a:p>
            <a:pPr lvl="0">
              <a:lnSpc>
                <a:spcPct val="115000"/>
              </a:lnSpc>
              <a:spcBef>
                <a:spcPts val="1200"/>
              </a:spcBef>
              <a:spcAft>
                <a:spcPts val="1200"/>
              </a:spcAft>
            </a:pPr>
            <a:r>
              <a:rPr lang="en-US" sz="3150" dirty="0">
                <a:latin typeface="Helvetica Neue" panose="02000503000000020004" pitchFamily="2" charset="0"/>
                <a:ea typeface="Helvetica Neue" panose="02000503000000020004" pitchFamily="2" charset="0"/>
                <a:cs typeface="Helvetica Neue" panose="02000503000000020004" pitchFamily="2" charset="0"/>
                <a:sym typeface="Calibri"/>
              </a:rPr>
              <a:t>While the connection between personality and religiosity has long been a topic of interest, few studies have assessed variability in these relations across religions. To fill this gap, w</a:t>
            </a:r>
            <a:r>
              <a:rPr lang="en-US" sz="3150" dirty="0">
                <a:latin typeface="Helvetica Neue" panose="02000503000000020004" pitchFamily="2" charset="0"/>
                <a:ea typeface="Helvetica Neue" panose="02000503000000020004" pitchFamily="2" charset="0"/>
                <a:cs typeface="Helvetica Neue" panose="02000503000000020004" pitchFamily="2" charset="0"/>
              </a:rPr>
              <a:t>e related the </a:t>
            </a:r>
            <a:r>
              <a:rPr lang="en-US" sz="3150" dirty="0">
                <a:effectLst/>
                <a:latin typeface="Helvetica Neue" panose="02000503000000020004" pitchFamily="2" charset="0"/>
                <a:ea typeface="Helvetica Neue" panose="02000503000000020004" pitchFamily="2" charset="0"/>
                <a:cs typeface="Helvetica Neue" panose="02000503000000020004" pitchFamily="2" charset="0"/>
              </a:rPr>
              <a:t>Big Five personality traits, their facets, and other traits relevant to individuals’ perspective of the world to religiosity. We then assess the variability of these relations across seven major religious affiliations. </a:t>
            </a:r>
          </a:p>
        </p:txBody>
      </p:sp>
      <p:sp>
        <p:nvSpPr>
          <p:cNvPr id="92" name="Google Shape;92;g2077042cea5_0_0"/>
          <p:cNvSpPr txBox="1"/>
          <p:nvPr/>
        </p:nvSpPr>
        <p:spPr>
          <a:xfrm>
            <a:off x="898874" y="13531419"/>
            <a:ext cx="10449653" cy="5610352"/>
          </a:xfrm>
          <a:prstGeom prst="rect">
            <a:avLst/>
          </a:prstGeom>
          <a:noFill/>
          <a:ln>
            <a:noFill/>
          </a:ln>
        </p:spPr>
        <p:txBody>
          <a:bodyPr spcFirstLastPara="1" wrap="square" lIns="91425" tIns="91425" rIns="91425" bIns="91425" anchor="t" anchorCtr="0">
            <a:spAutoFit/>
          </a:bodyPr>
          <a:lstStyle/>
          <a:p>
            <a:pPr marL="0" lvl="0" indent="0" algn="ctr" rtl="0">
              <a:lnSpc>
                <a:spcPct val="115000"/>
              </a:lnSpc>
              <a:spcBef>
                <a:spcPts val="1200"/>
              </a:spcBef>
              <a:spcAft>
                <a:spcPts val="0"/>
              </a:spcAft>
              <a:buNone/>
            </a:pPr>
            <a:r>
              <a:rPr lang="en-US" sz="6000" dirty="0">
                <a:solidFill>
                  <a:srgbClr val="FFFFFF"/>
                </a:solidFill>
                <a:latin typeface="Helvetica Neue" panose="02000503000000020004" pitchFamily="2" charset="0"/>
                <a:ea typeface="Helvetica Neue" panose="02000503000000020004" pitchFamily="2" charset="0"/>
                <a:cs typeface="Helvetica Neue" panose="02000503000000020004" pitchFamily="2" charset="0"/>
              </a:rPr>
              <a:t>METHOD</a:t>
            </a:r>
            <a:endParaRPr sz="6000" dirty="0">
              <a:solidFill>
                <a:srgbClr val="FFFFFF"/>
              </a:solidFill>
              <a:latin typeface="Helvetica Neue" panose="02000503000000020004" pitchFamily="2" charset="0"/>
              <a:ea typeface="Helvetica Neue" panose="02000503000000020004" pitchFamily="2" charset="0"/>
              <a:cs typeface="Helvetica Neue" panose="02000503000000020004" pitchFamily="2" charset="0"/>
            </a:endParaRPr>
          </a:p>
          <a:p>
            <a:pPr marL="0" lvl="0" indent="0" algn="l" rtl="0">
              <a:lnSpc>
                <a:spcPct val="115000"/>
              </a:lnSpc>
              <a:spcBef>
                <a:spcPts val="1200"/>
              </a:spcBef>
              <a:spcAft>
                <a:spcPts val="1200"/>
              </a:spcAft>
              <a:buNone/>
            </a:pPr>
            <a:r>
              <a:rPr lang="en-US" sz="3150" dirty="0">
                <a:latin typeface="Helvetica Neue" panose="02000503000000020004" pitchFamily="2" charset="0"/>
                <a:ea typeface="Helvetica Neue" panose="02000503000000020004" pitchFamily="2" charset="0"/>
                <a:cs typeface="Helvetica Neue" panose="02000503000000020004" pitchFamily="2" charset="0"/>
                <a:sym typeface="Calibri"/>
              </a:rPr>
              <a:t>The current project utilized data from the International Situations Project in which 14,132 college students from 61 countries reported on their Big Five personality traits, honesty/humility, self-construal, and religiosity (“How religious are you on a scale from 1 to 10”). Participants also indicated whether they followed a religion, and if yes, reported what religion they practice.</a:t>
            </a:r>
            <a:endParaRPr sz="3150" dirty="0">
              <a:latin typeface="Helvetica Neue" panose="02000503000000020004" pitchFamily="2" charset="0"/>
              <a:ea typeface="Helvetica Neue" panose="02000503000000020004" pitchFamily="2" charset="0"/>
              <a:cs typeface="Helvetica Neue" panose="02000503000000020004" pitchFamily="2" charset="0"/>
              <a:sym typeface="Calibri"/>
            </a:endParaRPr>
          </a:p>
        </p:txBody>
      </p:sp>
      <p:sp>
        <p:nvSpPr>
          <p:cNvPr id="93" name="Google Shape;93;g2077042cea5_0_0"/>
          <p:cNvSpPr txBox="1"/>
          <p:nvPr/>
        </p:nvSpPr>
        <p:spPr>
          <a:xfrm>
            <a:off x="17063700" y="775412"/>
            <a:ext cx="14335800" cy="1908184"/>
          </a:xfrm>
          <a:prstGeom prst="rect">
            <a:avLst/>
          </a:prstGeom>
          <a:noFill/>
          <a:ln>
            <a:noFill/>
          </a:ln>
        </p:spPr>
        <p:txBody>
          <a:bodyPr spcFirstLastPara="1" wrap="square" lIns="91425" tIns="91425" rIns="91425" bIns="91425" anchor="t" anchorCtr="0">
            <a:spAutoFit/>
          </a:bodyPr>
          <a:lstStyle/>
          <a:p>
            <a:pPr marL="0" lvl="0" indent="0" algn="ctr" rtl="0">
              <a:lnSpc>
                <a:spcPct val="115000"/>
              </a:lnSpc>
              <a:spcBef>
                <a:spcPts val="1200"/>
              </a:spcBef>
              <a:spcAft>
                <a:spcPts val="1200"/>
              </a:spcAft>
              <a:buNone/>
            </a:pPr>
            <a:r>
              <a:rPr lang="en-US" sz="8000" dirty="0">
                <a:solidFill>
                  <a:srgbClr val="FFFFFF"/>
                </a:solidFill>
                <a:latin typeface="Helvetica Neue" panose="02000503000000020004" pitchFamily="2" charset="0"/>
                <a:ea typeface="Helvetica Neue" panose="02000503000000020004" pitchFamily="2" charset="0"/>
                <a:cs typeface="Helvetica Neue" panose="02000503000000020004" pitchFamily="2" charset="0"/>
              </a:rPr>
              <a:t>Religion and Personality:</a:t>
            </a:r>
            <a:endParaRPr sz="8000" dirty="0">
              <a:solidFill>
                <a:srgbClr val="FFFFFF"/>
              </a:solidFill>
              <a:latin typeface="Helvetica Neue" panose="02000503000000020004" pitchFamily="2" charset="0"/>
              <a:ea typeface="Helvetica Neue" panose="02000503000000020004" pitchFamily="2" charset="0"/>
              <a:cs typeface="Helvetica Neue" panose="02000503000000020004" pitchFamily="2" charset="0"/>
            </a:endParaRPr>
          </a:p>
        </p:txBody>
      </p:sp>
      <p:pic>
        <p:nvPicPr>
          <p:cNvPr id="94" name="Google Shape;94;g2077042cea5_0_0"/>
          <p:cNvPicPr preferRelativeResize="0"/>
          <p:nvPr/>
        </p:nvPicPr>
        <p:blipFill rotWithShape="1">
          <a:blip r:embed="rId3">
            <a:alphaModFix/>
          </a:blip>
          <a:srcRect l="7968" t="16352" r="5600"/>
          <a:stretch/>
        </p:blipFill>
        <p:spPr>
          <a:xfrm>
            <a:off x="12523313" y="6871919"/>
            <a:ext cx="23129510" cy="13395580"/>
          </a:xfrm>
          <a:prstGeom prst="rect">
            <a:avLst/>
          </a:prstGeom>
          <a:noFill/>
          <a:ln>
            <a:noFill/>
          </a:ln>
        </p:spPr>
      </p:pic>
      <p:sp>
        <p:nvSpPr>
          <p:cNvPr id="95" name="Google Shape;95;g2077042cea5_0_0"/>
          <p:cNvSpPr txBox="1"/>
          <p:nvPr/>
        </p:nvSpPr>
        <p:spPr>
          <a:xfrm>
            <a:off x="16356799" y="18941721"/>
            <a:ext cx="16859700" cy="11082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US" sz="6000" dirty="0">
                <a:solidFill>
                  <a:schemeClr val="dk1"/>
                </a:solidFill>
                <a:latin typeface="Helvetica Neue" panose="02000503000000020004" pitchFamily="2" charset="0"/>
                <a:ea typeface="Helvetica Neue" panose="02000503000000020004" pitchFamily="2" charset="0"/>
                <a:cs typeface="Helvetica Neue" panose="02000503000000020004" pitchFamily="2" charset="0"/>
                <a:sym typeface="Calibri"/>
              </a:rPr>
              <a:t>Religiosity Around the World</a:t>
            </a:r>
            <a:endParaRPr sz="6000" dirty="0">
              <a:latin typeface="Helvetica Neue" panose="02000503000000020004" pitchFamily="2" charset="0"/>
              <a:ea typeface="Helvetica Neue" panose="02000503000000020004" pitchFamily="2" charset="0"/>
              <a:cs typeface="Helvetica Neue" panose="02000503000000020004" pitchFamily="2" charset="0"/>
              <a:sym typeface="Calibri"/>
            </a:endParaRPr>
          </a:p>
        </p:txBody>
      </p:sp>
      <p:sp>
        <p:nvSpPr>
          <p:cNvPr id="96" name="Google Shape;96;g2077042cea5_0_0"/>
          <p:cNvSpPr txBox="1"/>
          <p:nvPr/>
        </p:nvSpPr>
        <p:spPr>
          <a:xfrm>
            <a:off x="0" y="3387953"/>
            <a:ext cx="48463200" cy="1235693"/>
          </a:xfrm>
          <a:prstGeom prst="rect">
            <a:avLst/>
          </a:prstGeom>
          <a:noFill/>
          <a:ln>
            <a:noFill/>
          </a:ln>
        </p:spPr>
        <p:txBody>
          <a:bodyPr spcFirstLastPara="1" wrap="square" lIns="91425" tIns="91425" rIns="91425" bIns="91425" anchor="t" anchorCtr="0">
            <a:spAutoFit/>
          </a:bodyPr>
          <a:lstStyle/>
          <a:p>
            <a:pPr marL="0" lvl="0" indent="0" algn="ctr" rtl="0">
              <a:lnSpc>
                <a:spcPct val="115000"/>
              </a:lnSpc>
              <a:spcBef>
                <a:spcPts val="1200"/>
              </a:spcBef>
              <a:spcAft>
                <a:spcPts val="1200"/>
              </a:spcAft>
              <a:buNone/>
            </a:pPr>
            <a:r>
              <a:rPr lang="en-US" sz="42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Eve Simpson-Allen, Dr. Erica Baranski</a:t>
            </a:r>
            <a:endParaRPr sz="42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endParaRPr>
          </a:p>
        </p:txBody>
      </p:sp>
      <p:sp>
        <p:nvSpPr>
          <p:cNvPr id="97" name="Google Shape;97;g2077042cea5_0_0"/>
          <p:cNvSpPr txBox="1"/>
          <p:nvPr/>
        </p:nvSpPr>
        <p:spPr>
          <a:xfrm>
            <a:off x="0" y="4003717"/>
            <a:ext cx="48463200" cy="1235693"/>
          </a:xfrm>
          <a:prstGeom prst="rect">
            <a:avLst/>
          </a:prstGeom>
          <a:noFill/>
          <a:ln>
            <a:noFill/>
          </a:ln>
        </p:spPr>
        <p:txBody>
          <a:bodyPr spcFirstLastPara="1" wrap="square" lIns="91425" tIns="91425" rIns="91425" bIns="91425" anchor="t" anchorCtr="0">
            <a:spAutoFit/>
          </a:bodyPr>
          <a:lstStyle/>
          <a:p>
            <a:pPr marL="0" lvl="0" indent="0" algn="ctr" rtl="0">
              <a:lnSpc>
                <a:spcPct val="115000"/>
              </a:lnSpc>
              <a:spcBef>
                <a:spcPts val="1200"/>
              </a:spcBef>
              <a:spcAft>
                <a:spcPts val="1200"/>
              </a:spcAft>
              <a:buNone/>
            </a:pPr>
            <a:r>
              <a:rPr lang="en-US" sz="42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California State University, East Bay</a:t>
            </a:r>
            <a:endParaRPr sz="42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endParaRPr>
          </a:p>
        </p:txBody>
      </p:sp>
      <p:graphicFrame>
        <p:nvGraphicFramePr>
          <p:cNvPr id="98" name="Google Shape;98;g2077042cea5_0_0"/>
          <p:cNvGraphicFramePr/>
          <p:nvPr>
            <p:extLst>
              <p:ext uri="{D42A27DB-BD31-4B8C-83A1-F6EECF244321}">
                <p14:modId xmlns:p14="http://schemas.microsoft.com/office/powerpoint/2010/main" val="3739080362"/>
              </p:ext>
            </p:extLst>
          </p:nvPr>
        </p:nvGraphicFramePr>
        <p:xfrm>
          <a:off x="923525" y="22658957"/>
          <a:ext cx="5177555" cy="6467514"/>
        </p:xfrm>
        <a:graphic>
          <a:graphicData uri="http://schemas.openxmlformats.org/drawingml/2006/table">
            <a:tbl>
              <a:tblPr>
                <a:noFill/>
                <a:tableStyleId>{CECA6D92-CC12-403D-9A78-4BFE11820214}</a:tableStyleId>
              </a:tblPr>
              <a:tblGrid>
                <a:gridCol w="4080275">
                  <a:extLst>
                    <a:ext uri="{9D8B030D-6E8A-4147-A177-3AD203B41FA5}">
                      <a16:colId xmlns:a16="http://schemas.microsoft.com/office/drawing/2014/main" val="20000"/>
                    </a:ext>
                  </a:extLst>
                </a:gridCol>
                <a:gridCol w="1097280">
                  <a:extLst>
                    <a:ext uri="{9D8B030D-6E8A-4147-A177-3AD203B41FA5}">
                      <a16:colId xmlns:a16="http://schemas.microsoft.com/office/drawing/2014/main" val="20001"/>
                    </a:ext>
                  </a:extLst>
                </a:gridCol>
              </a:tblGrid>
              <a:tr h="653750">
                <a:tc gridSpan="2">
                  <a:txBody>
                    <a:bodyPr/>
                    <a:lstStyle/>
                    <a:p>
                      <a:pPr marL="0" lvl="0" indent="0" algn="ctr" rtl="0">
                        <a:lnSpc>
                          <a:spcPct val="115000"/>
                        </a:lnSpc>
                        <a:spcBef>
                          <a:spcPts val="0"/>
                        </a:spcBef>
                        <a:spcAft>
                          <a:spcPts val="0"/>
                        </a:spcAft>
                        <a:buNone/>
                      </a:pPr>
                      <a:r>
                        <a:rPr lang="en-US" sz="44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Religiosity</a:t>
                      </a:r>
                      <a:endParaRPr sz="44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endParaRPr>
                    </a:p>
                  </a:txBody>
                  <a:tcPr marL="45720" marR="45720" anchor="b">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solidFill>
                      <a:srgbClr val="285F9E"/>
                    </a:solidFill>
                  </a:tcPr>
                </a:tc>
                <a:tc hMerge="1">
                  <a:txBody>
                    <a:bodyPr/>
                    <a:lstStyle/>
                    <a:p>
                      <a:endParaRPr lang="en-US"/>
                    </a:p>
                  </a:txBody>
                  <a:tcPr/>
                </a:tc>
                <a:extLst>
                  <a:ext uri="{0D108BD9-81ED-4DB2-BD59-A6C34878D82A}">
                    <a16:rowId xmlns:a16="http://schemas.microsoft.com/office/drawing/2014/main" val="10000"/>
                  </a:ext>
                </a:extLst>
              </a:tr>
              <a:tr h="817450">
                <a:tc>
                  <a:txBody>
                    <a:bodyPr/>
                    <a:lstStyle/>
                    <a:p>
                      <a:pPr marL="0" lvl="0" indent="0" algn="l" rtl="0">
                        <a:lnSpc>
                          <a:spcPct val="115000"/>
                        </a:lnSpc>
                        <a:spcBef>
                          <a:spcPts val="0"/>
                        </a:spcBef>
                        <a:spcAft>
                          <a:spcPts val="0"/>
                        </a:spcAft>
                        <a:buNone/>
                      </a:pPr>
                      <a:r>
                        <a:rPr lang="en-US" sz="3100" b="1" dirty="0">
                          <a:latin typeface="Helvetica Neue" panose="02000503000000020004" pitchFamily="2" charset="0"/>
                          <a:ea typeface="Helvetica Neue" panose="02000503000000020004" pitchFamily="2" charset="0"/>
                          <a:cs typeface="Helvetica Neue" panose="02000503000000020004" pitchFamily="2" charset="0"/>
                        </a:rPr>
                        <a:t>Personality Traits</a:t>
                      </a:r>
                      <a:endParaRPr sz="3100" b="1" dirty="0">
                        <a:latin typeface="Helvetica Neue" panose="02000503000000020004" pitchFamily="2" charset="0"/>
                        <a:ea typeface="Helvetica Neue" panose="02000503000000020004" pitchFamily="2" charset="0"/>
                        <a:cs typeface="Helvetica Neue" panose="02000503000000020004" pitchFamily="2" charset="0"/>
                      </a:endParaRPr>
                    </a:p>
                  </a:txBody>
                  <a:tcPr marL="64008" marR="64008"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B w="9525" cap="flat" cmpd="sng">
                      <a:solidFill>
                        <a:srgbClr val="000000"/>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en-US" sz="3100" b="1" i="1" dirty="0">
                          <a:latin typeface="Helvetica Neue" panose="02000503000000020004" pitchFamily="2" charset="0"/>
                          <a:ea typeface="Helvetica Neue" panose="02000503000000020004" pitchFamily="2" charset="0"/>
                          <a:cs typeface="Helvetica Neue" panose="02000503000000020004" pitchFamily="2" charset="0"/>
                        </a:rPr>
                        <a:t>r</a:t>
                      </a:r>
                      <a:r>
                        <a:rPr lang="en-US" sz="3100" b="1" dirty="0">
                          <a:latin typeface="Helvetica Neue" panose="02000503000000020004" pitchFamily="2" charset="0"/>
                          <a:ea typeface="Helvetica Neue" panose="02000503000000020004" pitchFamily="2" charset="0"/>
                          <a:cs typeface="Helvetica Neue" panose="02000503000000020004" pitchFamily="2" charset="0"/>
                        </a:rPr>
                        <a:t> </a:t>
                      </a:r>
                      <a:endParaRPr sz="3100" b="1" dirty="0">
                        <a:latin typeface="Helvetica Neue" panose="02000503000000020004" pitchFamily="2" charset="0"/>
                        <a:ea typeface="Helvetica Neue" panose="02000503000000020004" pitchFamily="2" charset="0"/>
                        <a:cs typeface="Helvetica Neue" panose="02000503000000020004" pitchFamily="2" charset="0"/>
                      </a:endParaRPr>
                    </a:p>
                  </a:txBody>
                  <a:tcPr marL="64008" marR="64008"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B w="9525" cap="flat" cmpd="sng">
                      <a:solidFill>
                        <a:srgbClr val="000000"/>
                      </a:solidFill>
                      <a:prstDash val="solid"/>
                      <a:round/>
                      <a:headEnd type="none" w="sm" len="sm"/>
                      <a:tailEnd type="none" w="sm" len="sm"/>
                    </a:lnB>
                  </a:tcPr>
                </a:tc>
                <a:extLst>
                  <a:ext uri="{0D108BD9-81ED-4DB2-BD59-A6C34878D82A}">
                    <a16:rowId xmlns:a16="http://schemas.microsoft.com/office/drawing/2014/main" val="10001"/>
                  </a:ext>
                </a:extLst>
              </a:tr>
              <a:tr h="819625">
                <a:tc>
                  <a:txBody>
                    <a:bodyPr/>
                    <a:lstStyle/>
                    <a:p>
                      <a:pPr marL="0" lvl="0" indent="0" algn="l" rtl="0">
                        <a:spcBef>
                          <a:spcPts val="0"/>
                        </a:spcBef>
                        <a:spcAft>
                          <a:spcPts val="0"/>
                        </a:spcAft>
                        <a:buNone/>
                      </a:pPr>
                      <a:r>
                        <a:rPr lang="en-US" sz="3100" dirty="0">
                          <a:latin typeface="Helvetica Neue" panose="02000503000000020004" pitchFamily="2" charset="0"/>
                          <a:ea typeface="Helvetica Neue" panose="02000503000000020004" pitchFamily="2" charset="0"/>
                          <a:cs typeface="Helvetica Neue" panose="02000503000000020004" pitchFamily="2" charset="0"/>
                        </a:rPr>
                        <a:t>Conscientiousness</a:t>
                      </a:r>
                      <a:endParaRPr sz="3100" dirty="0">
                        <a:latin typeface="Helvetica Neue" panose="02000503000000020004" pitchFamily="2" charset="0"/>
                        <a:ea typeface="Helvetica Neue" panose="02000503000000020004" pitchFamily="2" charset="0"/>
                        <a:cs typeface="Helvetica Neue" panose="02000503000000020004" pitchFamily="2" charset="0"/>
                      </a:endParaRPr>
                    </a:p>
                  </a:txBody>
                  <a:tcPr marL="64008" marR="64008" anchor="b">
                    <a:lnL w="9525" cap="flat" cmpd="sng">
                      <a:solidFill>
                        <a:srgbClr val="000000"/>
                      </a:solidFill>
                      <a:prstDash val="solid"/>
                      <a:round/>
                      <a:headEnd type="none" w="sm" len="sm"/>
                      <a:tailEnd type="none" w="sm" len="sm"/>
                    </a:lnL>
                    <a:lnR w="9525" cap="flat" cmpd="sng" algn="ctr">
                      <a:solidFill>
                        <a:srgbClr val="000000"/>
                      </a:solidFill>
                      <a:prstDash val="solid"/>
                      <a:round/>
                      <a:headEnd type="none" w="sm" len="sm"/>
                      <a:tailEnd type="none" w="sm" len="sm"/>
                    </a:lnR>
                    <a:lnT w="9525" cap="flat" cmpd="sng" algn="ctr">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en-US" sz="3100" dirty="0">
                          <a:latin typeface="Helvetica Neue" panose="02000503000000020004" pitchFamily="2" charset="0"/>
                          <a:ea typeface="Helvetica Neue" panose="02000503000000020004" pitchFamily="2" charset="0"/>
                          <a:cs typeface="Helvetica Neue" panose="02000503000000020004" pitchFamily="2" charset="0"/>
                        </a:rPr>
                        <a:t>.18</a:t>
                      </a:r>
                      <a:endParaRPr sz="3100" dirty="0">
                        <a:latin typeface="Helvetica Neue" panose="02000503000000020004" pitchFamily="2" charset="0"/>
                        <a:ea typeface="Helvetica Neue" panose="02000503000000020004" pitchFamily="2" charset="0"/>
                        <a:cs typeface="Helvetica Neue" panose="02000503000000020004" pitchFamily="2" charset="0"/>
                      </a:endParaRPr>
                    </a:p>
                  </a:txBody>
                  <a:tcPr marL="64008" marR="64008" anchor="b">
                    <a:lnL w="9525" cap="flat" cmpd="sng" algn="ctr">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lgn="ctr">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extLst>
                  <a:ext uri="{0D108BD9-81ED-4DB2-BD59-A6C34878D82A}">
                    <a16:rowId xmlns:a16="http://schemas.microsoft.com/office/drawing/2014/main" val="10002"/>
                  </a:ext>
                </a:extLst>
              </a:tr>
              <a:tr h="842525">
                <a:tc>
                  <a:txBody>
                    <a:bodyPr/>
                    <a:lstStyle/>
                    <a:p>
                      <a:pPr marL="0" lvl="0" indent="0" algn="l" rtl="0">
                        <a:spcBef>
                          <a:spcPts val="0"/>
                        </a:spcBef>
                        <a:spcAft>
                          <a:spcPts val="0"/>
                        </a:spcAft>
                        <a:buNone/>
                      </a:pPr>
                      <a:r>
                        <a:rPr lang="en-US" sz="3100" dirty="0">
                          <a:latin typeface="Helvetica Neue" panose="02000503000000020004" pitchFamily="2" charset="0"/>
                          <a:ea typeface="Helvetica Neue" panose="02000503000000020004" pitchFamily="2" charset="0"/>
                          <a:cs typeface="Helvetica Neue" panose="02000503000000020004" pitchFamily="2" charset="0"/>
                        </a:rPr>
                        <a:t>Fairness</a:t>
                      </a:r>
                      <a:endParaRPr sz="3100" dirty="0">
                        <a:latin typeface="Helvetica Neue" panose="02000503000000020004" pitchFamily="2" charset="0"/>
                        <a:ea typeface="Helvetica Neue" panose="02000503000000020004" pitchFamily="2" charset="0"/>
                        <a:cs typeface="Helvetica Neue" panose="02000503000000020004" pitchFamily="2" charset="0"/>
                      </a:endParaRPr>
                    </a:p>
                  </a:txBody>
                  <a:tcPr marL="64008" marR="64008" anchor="b">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en-US" sz="3100" dirty="0">
                          <a:latin typeface="Helvetica Neue" panose="02000503000000020004" pitchFamily="2" charset="0"/>
                          <a:ea typeface="Helvetica Neue" panose="02000503000000020004" pitchFamily="2" charset="0"/>
                          <a:cs typeface="Helvetica Neue" panose="02000503000000020004" pitchFamily="2" charset="0"/>
                        </a:rPr>
                        <a:t>.18</a:t>
                      </a:r>
                      <a:endParaRPr sz="3100" dirty="0">
                        <a:latin typeface="Helvetica Neue" panose="02000503000000020004" pitchFamily="2" charset="0"/>
                        <a:ea typeface="Helvetica Neue" panose="02000503000000020004" pitchFamily="2" charset="0"/>
                        <a:cs typeface="Helvetica Neue" panose="02000503000000020004" pitchFamily="2" charset="0"/>
                      </a:endParaRPr>
                    </a:p>
                  </a:txBody>
                  <a:tcPr marL="64008" marR="64008" anchor="b">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extLst>
                  <a:ext uri="{0D108BD9-81ED-4DB2-BD59-A6C34878D82A}">
                    <a16:rowId xmlns:a16="http://schemas.microsoft.com/office/drawing/2014/main" val="10003"/>
                  </a:ext>
                </a:extLst>
              </a:tr>
              <a:tr h="751050">
                <a:tc>
                  <a:txBody>
                    <a:bodyPr/>
                    <a:lstStyle/>
                    <a:p>
                      <a:pPr marL="0" lvl="0" indent="0" algn="l" rtl="0">
                        <a:spcBef>
                          <a:spcPts val="0"/>
                        </a:spcBef>
                        <a:spcAft>
                          <a:spcPts val="0"/>
                        </a:spcAft>
                        <a:buNone/>
                      </a:pPr>
                      <a:r>
                        <a:rPr lang="en-US" sz="3100" dirty="0">
                          <a:latin typeface="Helvetica Neue" panose="02000503000000020004" pitchFamily="2" charset="0"/>
                          <a:ea typeface="Helvetica Neue" panose="02000503000000020004" pitchFamily="2" charset="0"/>
                          <a:cs typeface="Helvetica Neue" panose="02000503000000020004" pitchFamily="2" charset="0"/>
                        </a:rPr>
                        <a:t>Subjective Happiness</a:t>
                      </a:r>
                      <a:endParaRPr sz="3100" dirty="0">
                        <a:latin typeface="Helvetica Neue" panose="02000503000000020004" pitchFamily="2" charset="0"/>
                        <a:ea typeface="Helvetica Neue" panose="02000503000000020004" pitchFamily="2" charset="0"/>
                        <a:cs typeface="Helvetica Neue" panose="02000503000000020004" pitchFamily="2" charset="0"/>
                      </a:endParaRPr>
                    </a:p>
                  </a:txBody>
                  <a:tcPr marL="64008" marR="64008" anchor="b">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en-US" sz="3100" dirty="0">
                          <a:latin typeface="Helvetica Neue" panose="02000503000000020004" pitchFamily="2" charset="0"/>
                          <a:ea typeface="Helvetica Neue" panose="02000503000000020004" pitchFamily="2" charset="0"/>
                          <a:cs typeface="Helvetica Neue" panose="02000503000000020004" pitchFamily="2" charset="0"/>
                        </a:rPr>
                        <a:t>.15</a:t>
                      </a:r>
                      <a:endParaRPr sz="3100" dirty="0">
                        <a:latin typeface="Helvetica Neue" panose="02000503000000020004" pitchFamily="2" charset="0"/>
                        <a:ea typeface="Helvetica Neue" panose="02000503000000020004" pitchFamily="2" charset="0"/>
                        <a:cs typeface="Helvetica Neue" panose="02000503000000020004" pitchFamily="2" charset="0"/>
                      </a:endParaRPr>
                    </a:p>
                  </a:txBody>
                  <a:tcPr marL="64008" marR="64008" anchor="b">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extLst>
                  <a:ext uri="{0D108BD9-81ED-4DB2-BD59-A6C34878D82A}">
                    <a16:rowId xmlns:a16="http://schemas.microsoft.com/office/drawing/2014/main" val="10004"/>
                  </a:ext>
                </a:extLst>
              </a:tr>
              <a:tr h="831075">
                <a:tc>
                  <a:txBody>
                    <a:bodyPr/>
                    <a:lstStyle/>
                    <a:p>
                      <a:pPr marL="0" lvl="0" indent="0" algn="l" rtl="0">
                        <a:spcBef>
                          <a:spcPts val="0"/>
                        </a:spcBef>
                        <a:spcAft>
                          <a:spcPts val="0"/>
                        </a:spcAft>
                        <a:buNone/>
                      </a:pPr>
                      <a:r>
                        <a:rPr lang="en-US" sz="3100" dirty="0">
                          <a:latin typeface="Helvetica Neue" panose="02000503000000020004" pitchFamily="2" charset="0"/>
                          <a:ea typeface="Helvetica Neue" panose="02000503000000020004" pitchFamily="2" charset="0"/>
                          <a:cs typeface="Helvetica Neue" panose="02000503000000020004" pitchFamily="2" charset="0"/>
                        </a:rPr>
                        <a:t>Modesty</a:t>
                      </a:r>
                      <a:endParaRPr sz="3100" dirty="0">
                        <a:latin typeface="Helvetica Neue" panose="02000503000000020004" pitchFamily="2" charset="0"/>
                        <a:ea typeface="Helvetica Neue" panose="02000503000000020004" pitchFamily="2" charset="0"/>
                        <a:cs typeface="Helvetica Neue" panose="02000503000000020004" pitchFamily="2" charset="0"/>
                      </a:endParaRPr>
                    </a:p>
                  </a:txBody>
                  <a:tcPr marL="64008" marR="64008" anchor="b">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en-US" sz="3100" dirty="0">
                          <a:latin typeface="Helvetica Neue" panose="02000503000000020004" pitchFamily="2" charset="0"/>
                          <a:ea typeface="Helvetica Neue" panose="02000503000000020004" pitchFamily="2" charset="0"/>
                          <a:cs typeface="Helvetica Neue" panose="02000503000000020004" pitchFamily="2" charset="0"/>
                        </a:rPr>
                        <a:t>-.15</a:t>
                      </a:r>
                      <a:endParaRPr sz="3100" dirty="0">
                        <a:latin typeface="Helvetica Neue" panose="02000503000000020004" pitchFamily="2" charset="0"/>
                        <a:ea typeface="Helvetica Neue" panose="02000503000000020004" pitchFamily="2" charset="0"/>
                        <a:cs typeface="Helvetica Neue" panose="02000503000000020004" pitchFamily="2" charset="0"/>
                      </a:endParaRPr>
                    </a:p>
                  </a:txBody>
                  <a:tcPr marL="64008" marR="64008" anchor="b">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extLst>
                  <a:ext uri="{0D108BD9-81ED-4DB2-BD59-A6C34878D82A}">
                    <a16:rowId xmlns:a16="http://schemas.microsoft.com/office/drawing/2014/main" val="10005"/>
                  </a:ext>
                </a:extLst>
              </a:tr>
              <a:tr h="777725">
                <a:tc>
                  <a:txBody>
                    <a:bodyPr/>
                    <a:lstStyle/>
                    <a:p>
                      <a:pPr marL="0" lvl="0" indent="0" algn="l" rtl="0">
                        <a:spcBef>
                          <a:spcPts val="0"/>
                        </a:spcBef>
                        <a:spcAft>
                          <a:spcPts val="0"/>
                        </a:spcAft>
                        <a:buNone/>
                      </a:pPr>
                      <a:r>
                        <a:rPr lang="en-US" sz="3100" dirty="0">
                          <a:latin typeface="Helvetica Neue" panose="02000503000000020004" pitchFamily="2" charset="0"/>
                          <a:ea typeface="Helvetica Neue" panose="02000503000000020004" pitchFamily="2" charset="0"/>
                          <a:cs typeface="Helvetica Neue" panose="02000503000000020004" pitchFamily="2" charset="0"/>
                        </a:rPr>
                        <a:t>Self-Interest</a:t>
                      </a:r>
                      <a:endParaRPr sz="3100" dirty="0">
                        <a:latin typeface="Helvetica Neue" panose="02000503000000020004" pitchFamily="2" charset="0"/>
                        <a:ea typeface="Helvetica Neue" panose="02000503000000020004" pitchFamily="2" charset="0"/>
                        <a:cs typeface="Helvetica Neue" panose="02000503000000020004" pitchFamily="2" charset="0"/>
                      </a:endParaRPr>
                    </a:p>
                  </a:txBody>
                  <a:tcPr marL="64008" marR="64008" anchor="b">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en-US" sz="3100" dirty="0">
                          <a:latin typeface="Helvetica Neue" panose="02000503000000020004" pitchFamily="2" charset="0"/>
                          <a:ea typeface="Helvetica Neue" panose="02000503000000020004" pitchFamily="2" charset="0"/>
                          <a:cs typeface="Helvetica Neue" panose="02000503000000020004" pitchFamily="2" charset="0"/>
                        </a:rPr>
                        <a:t>-.14</a:t>
                      </a:r>
                      <a:endParaRPr sz="3100" dirty="0">
                        <a:latin typeface="Helvetica Neue" panose="02000503000000020004" pitchFamily="2" charset="0"/>
                        <a:ea typeface="Helvetica Neue" panose="02000503000000020004" pitchFamily="2" charset="0"/>
                        <a:cs typeface="Helvetica Neue" panose="02000503000000020004" pitchFamily="2" charset="0"/>
                      </a:endParaRPr>
                    </a:p>
                  </a:txBody>
                  <a:tcPr marL="64008" marR="64008" anchor="b">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extLst>
                  <a:ext uri="{0D108BD9-81ED-4DB2-BD59-A6C34878D82A}">
                    <a16:rowId xmlns:a16="http://schemas.microsoft.com/office/drawing/2014/main" val="10006"/>
                  </a:ext>
                </a:extLst>
              </a:tr>
              <a:tr h="831075">
                <a:tc>
                  <a:txBody>
                    <a:bodyPr/>
                    <a:lstStyle/>
                    <a:p>
                      <a:pPr marL="0" lvl="0" indent="0" algn="l" rtl="0">
                        <a:spcBef>
                          <a:spcPts val="0"/>
                        </a:spcBef>
                        <a:spcAft>
                          <a:spcPts val="0"/>
                        </a:spcAft>
                        <a:buNone/>
                      </a:pPr>
                      <a:r>
                        <a:rPr lang="en-US" sz="3100" dirty="0">
                          <a:latin typeface="Helvetica Neue" panose="02000503000000020004" pitchFamily="2" charset="0"/>
                          <a:ea typeface="Helvetica Neue" panose="02000503000000020004" pitchFamily="2" charset="0"/>
                          <a:cs typeface="Helvetica Neue" panose="02000503000000020004" pitchFamily="2" charset="0"/>
                        </a:rPr>
                        <a:t>Depression</a:t>
                      </a:r>
                      <a:endParaRPr sz="3100" dirty="0">
                        <a:latin typeface="Helvetica Neue" panose="02000503000000020004" pitchFamily="2" charset="0"/>
                        <a:ea typeface="Helvetica Neue" panose="02000503000000020004" pitchFamily="2" charset="0"/>
                        <a:cs typeface="Helvetica Neue" panose="02000503000000020004" pitchFamily="2" charset="0"/>
                      </a:endParaRPr>
                    </a:p>
                  </a:txBody>
                  <a:tcPr marL="64008" marR="64008" anchor="b">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en-US" sz="3100" dirty="0">
                          <a:latin typeface="Helvetica Neue" panose="02000503000000020004" pitchFamily="2" charset="0"/>
                          <a:ea typeface="Helvetica Neue" panose="02000503000000020004" pitchFamily="2" charset="0"/>
                          <a:cs typeface="Helvetica Neue" panose="02000503000000020004" pitchFamily="2" charset="0"/>
                        </a:rPr>
                        <a:t>-.11</a:t>
                      </a:r>
                      <a:endParaRPr sz="3100" dirty="0">
                        <a:latin typeface="Helvetica Neue" panose="02000503000000020004" pitchFamily="2" charset="0"/>
                        <a:ea typeface="Helvetica Neue" panose="02000503000000020004" pitchFamily="2" charset="0"/>
                        <a:cs typeface="Helvetica Neue" panose="02000503000000020004" pitchFamily="2" charset="0"/>
                      </a:endParaRPr>
                    </a:p>
                  </a:txBody>
                  <a:tcPr marL="64008" marR="64008" anchor="b">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extLst>
                  <a:ext uri="{0D108BD9-81ED-4DB2-BD59-A6C34878D82A}">
                    <a16:rowId xmlns:a16="http://schemas.microsoft.com/office/drawing/2014/main" val="10007"/>
                  </a:ext>
                </a:extLst>
              </a:tr>
            </a:tbl>
          </a:graphicData>
        </a:graphic>
      </p:graphicFrame>
      <p:graphicFrame>
        <p:nvGraphicFramePr>
          <p:cNvPr id="99" name="Google Shape;99;g2077042cea5_0_0"/>
          <p:cNvGraphicFramePr/>
          <p:nvPr>
            <p:extLst>
              <p:ext uri="{D42A27DB-BD31-4B8C-83A1-F6EECF244321}">
                <p14:modId xmlns:p14="http://schemas.microsoft.com/office/powerpoint/2010/main" val="2401634111"/>
              </p:ext>
            </p:extLst>
          </p:nvPr>
        </p:nvGraphicFramePr>
        <p:xfrm>
          <a:off x="12950445" y="22679732"/>
          <a:ext cx="5175504" cy="6493462"/>
        </p:xfrm>
        <a:graphic>
          <a:graphicData uri="http://schemas.openxmlformats.org/drawingml/2006/table">
            <a:tbl>
              <a:tblPr>
                <a:noFill/>
                <a:tableStyleId>{CECA6D92-CC12-403D-9A78-4BFE11820214}</a:tableStyleId>
              </a:tblPr>
              <a:tblGrid>
                <a:gridCol w="4078224">
                  <a:extLst>
                    <a:ext uri="{9D8B030D-6E8A-4147-A177-3AD203B41FA5}">
                      <a16:colId xmlns:a16="http://schemas.microsoft.com/office/drawing/2014/main" val="20000"/>
                    </a:ext>
                  </a:extLst>
                </a:gridCol>
                <a:gridCol w="1097280">
                  <a:extLst>
                    <a:ext uri="{9D8B030D-6E8A-4147-A177-3AD203B41FA5}">
                      <a16:colId xmlns:a16="http://schemas.microsoft.com/office/drawing/2014/main" val="20001"/>
                    </a:ext>
                  </a:extLst>
                </a:gridCol>
              </a:tblGrid>
              <a:tr h="869091">
                <a:tc gridSpan="2">
                  <a:txBody>
                    <a:bodyPr/>
                    <a:lstStyle/>
                    <a:p>
                      <a:pPr marL="0" lvl="0" indent="0" algn="ctr" rtl="0">
                        <a:lnSpc>
                          <a:spcPct val="115000"/>
                        </a:lnSpc>
                        <a:spcBef>
                          <a:spcPts val="0"/>
                        </a:spcBef>
                        <a:spcAft>
                          <a:spcPts val="0"/>
                        </a:spcAft>
                        <a:buNone/>
                      </a:pPr>
                      <a:r>
                        <a:rPr lang="en-US" sz="44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Islam</a:t>
                      </a:r>
                      <a:endParaRPr sz="44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endParaRPr>
                    </a:p>
                  </a:txBody>
                  <a:tcPr marL="9525" marR="9525" marT="9525" marB="91425" anchor="b">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solidFill>
                      <a:srgbClr val="285F9E"/>
                    </a:solidFill>
                  </a:tcPr>
                </a:tc>
                <a:tc hMerge="1">
                  <a:txBody>
                    <a:bodyPr/>
                    <a:lstStyle/>
                    <a:p>
                      <a:endParaRPr lang="en-US"/>
                    </a:p>
                  </a:txBody>
                  <a:tcPr/>
                </a:tc>
                <a:extLst>
                  <a:ext uri="{0D108BD9-81ED-4DB2-BD59-A6C34878D82A}">
                    <a16:rowId xmlns:a16="http://schemas.microsoft.com/office/drawing/2014/main" val="10000"/>
                  </a:ext>
                </a:extLst>
              </a:tr>
              <a:tr h="724804">
                <a:tc>
                  <a:txBody>
                    <a:bodyPr/>
                    <a:lstStyle/>
                    <a:p>
                      <a:pPr marL="0" lvl="0" indent="0" algn="l" rtl="0">
                        <a:lnSpc>
                          <a:spcPct val="115000"/>
                        </a:lnSpc>
                        <a:spcBef>
                          <a:spcPts val="0"/>
                        </a:spcBef>
                        <a:spcAft>
                          <a:spcPts val="0"/>
                        </a:spcAft>
                        <a:buNone/>
                      </a:pPr>
                      <a:r>
                        <a:rPr lang="en-US" sz="3100" b="1" dirty="0">
                          <a:latin typeface="Helvetica Neue" panose="02000503000000020004" pitchFamily="2" charset="0"/>
                          <a:ea typeface="Helvetica Neue" panose="02000503000000020004" pitchFamily="2" charset="0"/>
                          <a:cs typeface="Helvetica Neue" panose="02000503000000020004" pitchFamily="2" charset="0"/>
                        </a:rPr>
                        <a:t>Personality Traits</a:t>
                      </a:r>
                      <a:endParaRPr sz="3100" b="1" dirty="0">
                        <a:latin typeface="Helvetica Neue" panose="02000503000000020004" pitchFamily="2" charset="0"/>
                        <a:ea typeface="Helvetica Neue" panose="02000503000000020004" pitchFamily="2" charset="0"/>
                        <a:cs typeface="Helvetica Neue" panose="02000503000000020004" pitchFamily="2" charset="0"/>
                      </a:endParaRPr>
                    </a:p>
                  </a:txBody>
                  <a:tcPr marL="45720" marR="45720" anchor="b">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en-US" sz="3100" b="1" i="1" dirty="0">
                          <a:latin typeface="Helvetica Neue" panose="02000503000000020004" pitchFamily="2" charset="0"/>
                          <a:ea typeface="Helvetica Neue" panose="02000503000000020004" pitchFamily="2" charset="0"/>
                          <a:cs typeface="Helvetica Neue" panose="02000503000000020004" pitchFamily="2" charset="0"/>
                        </a:rPr>
                        <a:t>r</a:t>
                      </a:r>
                      <a:endParaRPr sz="3100" b="1" i="1" dirty="0">
                        <a:latin typeface="Helvetica Neue" panose="02000503000000020004" pitchFamily="2" charset="0"/>
                        <a:ea typeface="Helvetica Neue" panose="02000503000000020004" pitchFamily="2" charset="0"/>
                        <a:cs typeface="Helvetica Neue" panose="02000503000000020004" pitchFamily="2" charset="0"/>
                      </a:endParaRPr>
                    </a:p>
                  </a:txBody>
                  <a:tcPr marL="9525" marR="9525" marT="9525" marB="91425" anchor="b">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extLst>
                  <a:ext uri="{0D108BD9-81ED-4DB2-BD59-A6C34878D82A}">
                    <a16:rowId xmlns:a16="http://schemas.microsoft.com/office/drawing/2014/main" val="10001"/>
                  </a:ext>
                </a:extLst>
              </a:tr>
              <a:tr h="793605">
                <a:tc>
                  <a:txBody>
                    <a:bodyPr/>
                    <a:lstStyle/>
                    <a:p>
                      <a:pPr marL="0" lvl="0" indent="0" algn="l" rtl="0">
                        <a:spcBef>
                          <a:spcPts val="0"/>
                        </a:spcBef>
                        <a:spcAft>
                          <a:spcPts val="0"/>
                        </a:spcAft>
                        <a:buNone/>
                      </a:pPr>
                      <a:r>
                        <a:rPr lang="en-US" sz="3100" dirty="0">
                          <a:latin typeface="Helvetica Neue" panose="02000503000000020004" pitchFamily="2" charset="0"/>
                          <a:ea typeface="Helvetica Neue" panose="02000503000000020004" pitchFamily="2" charset="0"/>
                          <a:cs typeface="Helvetica Neue" panose="02000503000000020004" pitchFamily="2" charset="0"/>
                        </a:rPr>
                        <a:t>Conscientiousness</a:t>
                      </a:r>
                      <a:endParaRPr sz="3100" dirty="0">
                        <a:latin typeface="Helvetica Neue" panose="02000503000000020004" pitchFamily="2" charset="0"/>
                        <a:ea typeface="Helvetica Neue" panose="02000503000000020004" pitchFamily="2" charset="0"/>
                        <a:cs typeface="Helvetica Neue" panose="02000503000000020004" pitchFamily="2" charset="0"/>
                      </a:endParaRPr>
                    </a:p>
                  </a:txBody>
                  <a:tcPr marL="45720" marR="45720" anchor="b">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en-US" sz="3100" dirty="0">
                          <a:latin typeface="Helvetica Neue" panose="02000503000000020004" pitchFamily="2" charset="0"/>
                          <a:ea typeface="Helvetica Neue" panose="02000503000000020004" pitchFamily="2" charset="0"/>
                          <a:cs typeface="Helvetica Neue" panose="02000503000000020004" pitchFamily="2" charset="0"/>
                        </a:rPr>
                        <a:t>.24</a:t>
                      </a:r>
                      <a:endParaRPr sz="3100" dirty="0">
                        <a:latin typeface="Helvetica Neue" panose="02000503000000020004" pitchFamily="2" charset="0"/>
                        <a:ea typeface="Helvetica Neue" panose="02000503000000020004" pitchFamily="2" charset="0"/>
                        <a:cs typeface="Helvetica Neue" panose="02000503000000020004" pitchFamily="2" charset="0"/>
                      </a:endParaRPr>
                    </a:p>
                  </a:txBody>
                  <a:tcPr marL="9525" marR="9525" marT="9525" marB="91425" anchor="b">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extLst>
                  <a:ext uri="{0D108BD9-81ED-4DB2-BD59-A6C34878D82A}">
                    <a16:rowId xmlns:a16="http://schemas.microsoft.com/office/drawing/2014/main" val="10002"/>
                  </a:ext>
                </a:extLst>
              </a:tr>
              <a:tr h="793605">
                <a:tc>
                  <a:txBody>
                    <a:bodyPr/>
                    <a:lstStyle/>
                    <a:p>
                      <a:pPr marL="0" lvl="0" indent="0" algn="l" rtl="0">
                        <a:spcBef>
                          <a:spcPts val="0"/>
                        </a:spcBef>
                        <a:spcAft>
                          <a:spcPts val="0"/>
                        </a:spcAft>
                        <a:buNone/>
                      </a:pPr>
                      <a:r>
                        <a:rPr lang="en-US" sz="3100" dirty="0">
                          <a:latin typeface="Helvetica Neue" panose="02000503000000020004" pitchFamily="2" charset="0"/>
                          <a:ea typeface="Helvetica Neue" panose="02000503000000020004" pitchFamily="2" charset="0"/>
                          <a:cs typeface="Helvetica Neue" panose="02000503000000020004" pitchFamily="2" charset="0"/>
                        </a:rPr>
                        <a:t>Negative Emotionality</a:t>
                      </a:r>
                      <a:endParaRPr sz="3100" dirty="0">
                        <a:latin typeface="Helvetica Neue" panose="02000503000000020004" pitchFamily="2" charset="0"/>
                        <a:ea typeface="Helvetica Neue" panose="02000503000000020004" pitchFamily="2" charset="0"/>
                        <a:cs typeface="Helvetica Neue" panose="02000503000000020004" pitchFamily="2" charset="0"/>
                      </a:endParaRPr>
                    </a:p>
                  </a:txBody>
                  <a:tcPr marL="45720" marR="45720" anchor="b">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en-US" sz="3100" dirty="0">
                          <a:latin typeface="Helvetica Neue" panose="02000503000000020004" pitchFamily="2" charset="0"/>
                          <a:ea typeface="Helvetica Neue" panose="02000503000000020004" pitchFamily="2" charset="0"/>
                          <a:cs typeface="Helvetica Neue" panose="02000503000000020004" pitchFamily="2" charset="0"/>
                        </a:rPr>
                        <a:t>-.15</a:t>
                      </a:r>
                      <a:endParaRPr sz="3100" dirty="0">
                        <a:latin typeface="Helvetica Neue" panose="02000503000000020004" pitchFamily="2" charset="0"/>
                        <a:ea typeface="Helvetica Neue" panose="02000503000000020004" pitchFamily="2" charset="0"/>
                        <a:cs typeface="Helvetica Neue" panose="02000503000000020004" pitchFamily="2" charset="0"/>
                      </a:endParaRPr>
                    </a:p>
                  </a:txBody>
                  <a:tcPr marL="9525" marR="9525" marT="9525" marB="91425" anchor="b">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extLst>
                  <a:ext uri="{0D108BD9-81ED-4DB2-BD59-A6C34878D82A}">
                    <a16:rowId xmlns:a16="http://schemas.microsoft.com/office/drawing/2014/main" val="10003"/>
                  </a:ext>
                </a:extLst>
              </a:tr>
              <a:tr h="717188">
                <a:tc>
                  <a:txBody>
                    <a:bodyPr/>
                    <a:lstStyle/>
                    <a:p>
                      <a:pPr marL="0" lvl="0" indent="0" algn="l" rtl="0">
                        <a:spcBef>
                          <a:spcPts val="0"/>
                        </a:spcBef>
                        <a:spcAft>
                          <a:spcPts val="0"/>
                        </a:spcAft>
                        <a:buNone/>
                      </a:pPr>
                      <a:r>
                        <a:rPr lang="en-US" sz="3100" dirty="0">
                          <a:latin typeface="Helvetica Neue" panose="02000503000000020004" pitchFamily="2" charset="0"/>
                          <a:ea typeface="Helvetica Neue" panose="02000503000000020004" pitchFamily="2" charset="0"/>
                          <a:cs typeface="Helvetica Neue" panose="02000503000000020004" pitchFamily="2" charset="0"/>
                        </a:rPr>
                        <a:t>Subjective Hap.</a:t>
                      </a:r>
                      <a:endParaRPr sz="3100" dirty="0">
                        <a:latin typeface="Helvetica Neue" panose="02000503000000020004" pitchFamily="2" charset="0"/>
                        <a:ea typeface="Helvetica Neue" panose="02000503000000020004" pitchFamily="2" charset="0"/>
                        <a:cs typeface="Helvetica Neue" panose="02000503000000020004" pitchFamily="2" charset="0"/>
                      </a:endParaRPr>
                    </a:p>
                  </a:txBody>
                  <a:tcPr marL="45720" marR="45720" anchor="b">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en-US" sz="3100" dirty="0">
                          <a:latin typeface="Helvetica Neue" panose="02000503000000020004" pitchFamily="2" charset="0"/>
                          <a:ea typeface="Helvetica Neue" panose="02000503000000020004" pitchFamily="2" charset="0"/>
                          <a:cs typeface="Helvetica Neue" panose="02000503000000020004" pitchFamily="2" charset="0"/>
                        </a:rPr>
                        <a:t>.14</a:t>
                      </a:r>
                      <a:endParaRPr sz="3100" dirty="0">
                        <a:latin typeface="Helvetica Neue" panose="02000503000000020004" pitchFamily="2" charset="0"/>
                        <a:ea typeface="Helvetica Neue" panose="02000503000000020004" pitchFamily="2" charset="0"/>
                        <a:cs typeface="Helvetica Neue" panose="02000503000000020004" pitchFamily="2" charset="0"/>
                      </a:endParaRPr>
                    </a:p>
                  </a:txBody>
                  <a:tcPr marL="9525" marR="9525" marT="9525" marB="91425" anchor="b">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extLst>
                  <a:ext uri="{0D108BD9-81ED-4DB2-BD59-A6C34878D82A}">
                    <a16:rowId xmlns:a16="http://schemas.microsoft.com/office/drawing/2014/main" val="10004"/>
                  </a:ext>
                </a:extLst>
              </a:tr>
              <a:tr h="793605">
                <a:tc>
                  <a:txBody>
                    <a:bodyPr/>
                    <a:lstStyle/>
                    <a:p>
                      <a:pPr marL="0" lvl="0" indent="0" algn="l" rtl="0">
                        <a:spcBef>
                          <a:spcPts val="0"/>
                        </a:spcBef>
                        <a:spcAft>
                          <a:spcPts val="0"/>
                        </a:spcAft>
                        <a:buNone/>
                      </a:pPr>
                      <a:r>
                        <a:rPr lang="en-US" sz="3100" dirty="0">
                          <a:latin typeface="Helvetica Neue" panose="02000503000000020004" pitchFamily="2" charset="0"/>
                          <a:ea typeface="Helvetica Neue" panose="02000503000000020004" pitchFamily="2" charset="0"/>
                          <a:cs typeface="Helvetica Neue" panose="02000503000000020004" pitchFamily="2" charset="0"/>
                        </a:rPr>
                        <a:t>Depression</a:t>
                      </a:r>
                      <a:endParaRPr sz="3100" dirty="0">
                        <a:latin typeface="Helvetica Neue" panose="02000503000000020004" pitchFamily="2" charset="0"/>
                        <a:ea typeface="Helvetica Neue" panose="02000503000000020004" pitchFamily="2" charset="0"/>
                        <a:cs typeface="Helvetica Neue" panose="02000503000000020004" pitchFamily="2" charset="0"/>
                      </a:endParaRPr>
                    </a:p>
                  </a:txBody>
                  <a:tcPr marL="45720" marR="45720" anchor="b">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en-US" sz="3100" dirty="0">
                          <a:latin typeface="Helvetica Neue" panose="02000503000000020004" pitchFamily="2" charset="0"/>
                          <a:ea typeface="Helvetica Neue" panose="02000503000000020004" pitchFamily="2" charset="0"/>
                          <a:cs typeface="Helvetica Neue" panose="02000503000000020004" pitchFamily="2" charset="0"/>
                        </a:rPr>
                        <a:t>-.12</a:t>
                      </a:r>
                      <a:endParaRPr sz="3100" dirty="0">
                        <a:latin typeface="Helvetica Neue" panose="02000503000000020004" pitchFamily="2" charset="0"/>
                        <a:ea typeface="Helvetica Neue" panose="02000503000000020004" pitchFamily="2" charset="0"/>
                        <a:cs typeface="Helvetica Neue" panose="02000503000000020004" pitchFamily="2" charset="0"/>
                      </a:endParaRPr>
                    </a:p>
                  </a:txBody>
                  <a:tcPr marL="9525" marR="9525" marT="9525" marB="91425" anchor="b">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extLst>
                  <a:ext uri="{0D108BD9-81ED-4DB2-BD59-A6C34878D82A}">
                    <a16:rowId xmlns:a16="http://schemas.microsoft.com/office/drawing/2014/main" val="10005"/>
                  </a:ext>
                </a:extLst>
              </a:tr>
              <a:tr h="989596">
                <a:tc>
                  <a:txBody>
                    <a:bodyPr/>
                    <a:lstStyle/>
                    <a:p>
                      <a:pPr marL="0" lvl="0" indent="0" algn="l" rtl="0">
                        <a:spcBef>
                          <a:spcPts val="0"/>
                        </a:spcBef>
                        <a:spcAft>
                          <a:spcPts val="0"/>
                        </a:spcAft>
                        <a:buNone/>
                      </a:pPr>
                      <a:r>
                        <a:rPr lang="en-US" sz="3100" dirty="0">
                          <a:latin typeface="Helvetica Neue" panose="02000503000000020004" pitchFamily="2" charset="0"/>
                          <a:ea typeface="Helvetica Neue" panose="02000503000000020004" pitchFamily="2" charset="0"/>
                          <a:cs typeface="Helvetica Neue" panose="02000503000000020004" pitchFamily="2" charset="0"/>
                        </a:rPr>
                        <a:t>Interdependent Happiness</a:t>
                      </a:r>
                      <a:endParaRPr sz="3100" dirty="0">
                        <a:latin typeface="Helvetica Neue" panose="02000503000000020004" pitchFamily="2" charset="0"/>
                        <a:ea typeface="Helvetica Neue" panose="02000503000000020004" pitchFamily="2" charset="0"/>
                        <a:cs typeface="Helvetica Neue" panose="02000503000000020004" pitchFamily="2" charset="0"/>
                      </a:endParaRPr>
                    </a:p>
                  </a:txBody>
                  <a:tcPr marL="45720" marR="45720" anchor="b">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en-US" sz="3100" dirty="0">
                          <a:latin typeface="Helvetica Neue" panose="02000503000000020004" pitchFamily="2" charset="0"/>
                          <a:ea typeface="Helvetica Neue" panose="02000503000000020004" pitchFamily="2" charset="0"/>
                          <a:cs typeface="Helvetica Neue" panose="02000503000000020004" pitchFamily="2" charset="0"/>
                        </a:rPr>
                        <a:t>.11</a:t>
                      </a:r>
                      <a:endParaRPr sz="3100" dirty="0">
                        <a:latin typeface="Helvetica Neue" panose="02000503000000020004" pitchFamily="2" charset="0"/>
                        <a:ea typeface="Helvetica Neue" panose="02000503000000020004" pitchFamily="2" charset="0"/>
                        <a:cs typeface="Helvetica Neue" panose="02000503000000020004" pitchFamily="2" charset="0"/>
                      </a:endParaRPr>
                    </a:p>
                  </a:txBody>
                  <a:tcPr marL="9525" marR="9525" marT="9525" marB="91425" anchor="b">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extLst>
                  <a:ext uri="{0D108BD9-81ED-4DB2-BD59-A6C34878D82A}">
                    <a16:rowId xmlns:a16="http://schemas.microsoft.com/office/drawing/2014/main" val="10006"/>
                  </a:ext>
                </a:extLst>
              </a:tr>
              <a:tr h="765244">
                <a:tc>
                  <a:txBody>
                    <a:bodyPr/>
                    <a:lstStyle/>
                    <a:p>
                      <a:pPr marL="0" lvl="0" indent="0" algn="l" rtl="0">
                        <a:spcBef>
                          <a:spcPts val="0"/>
                        </a:spcBef>
                        <a:spcAft>
                          <a:spcPts val="0"/>
                        </a:spcAft>
                        <a:buNone/>
                      </a:pPr>
                      <a:r>
                        <a:rPr lang="en-US" sz="3100" dirty="0">
                          <a:latin typeface="Helvetica Neue" panose="02000503000000020004" pitchFamily="2" charset="0"/>
                          <a:ea typeface="Helvetica Neue" panose="02000503000000020004" pitchFamily="2" charset="0"/>
                          <a:cs typeface="Helvetica Neue" panose="02000503000000020004" pitchFamily="2" charset="0"/>
                        </a:rPr>
                        <a:t>Social Status</a:t>
                      </a:r>
                      <a:endParaRPr sz="3100" dirty="0">
                        <a:latin typeface="Helvetica Neue" panose="02000503000000020004" pitchFamily="2" charset="0"/>
                        <a:ea typeface="Helvetica Neue" panose="02000503000000020004" pitchFamily="2" charset="0"/>
                        <a:cs typeface="Helvetica Neue" panose="02000503000000020004" pitchFamily="2" charset="0"/>
                      </a:endParaRPr>
                    </a:p>
                  </a:txBody>
                  <a:tcPr marL="45720" marR="45720" anchor="b">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en-US" sz="3100" dirty="0">
                          <a:latin typeface="Helvetica Neue" panose="02000503000000020004" pitchFamily="2" charset="0"/>
                          <a:ea typeface="Helvetica Neue" panose="02000503000000020004" pitchFamily="2" charset="0"/>
                          <a:cs typeface="Helvetica Neue" panose="02000503000000020004" pitchFamily="2" charset="0"/>
                        </a:rPr>
                        <a:t>-.10</a:t>
                      </a:r>
                      <a:endParaRPr sz="3100" dirty="0">
                        <a:latin typeface="Helvetica Neue" panose="02000503000000020004" pitchFamily="2" charset="0"/>
                        <a:ea typeface="Helvetica Neue" panose="02000503000000020004" pitchFamily="2" charset="0"/>
                        <a:cs typeface="Helvetica Neue" panose="02000503000000020004" pitchFamily="2" charset="0"/>
                      </a:endParaRPr>
                    </a:p>
                  </a:txBody>
                  <a:tcPr marL="9525" marR="9525" marT="9525" marB="91425" anchor="b">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extLst>
                  <a:ext uri="{0D108BD9-81ED-4DB2-BD59-A6C34878D82A}">
                    <a16:rowId xmlns:a16="http://schemas.microsoft.com/office/drawing/2014/main" val="10007"/>
                  </a:ext>
                </a:extLst>
              </a:tr>
            </a:tbl>
          </a:graphicData>
        </a:graphic>
      </p:graphicFrame>
      <p:graphicFrame>
        <p:nvGraphicFramePr>
          <p:cNvPr id="100" name="Google Shape;100;g2077042cea5_0_0"/>
          <p:cNvGraphicFramePr/>
          <p:nvPr>
            <p:extLst>
              <p:ext uri="{D42A27DB-BD31-4B8C-83A1-F6EECF244321}">
                <p14:modId xmlns:p14="http://schemas.microsoft.com/office/powerpoint/2010/main" val="1722103180"/>
              </p:ext>
            </p:extLst>
          </p:nvPr>
        </p:nvGraphicFramePr>
        <p:xfrm>
          <a:off x="36470469" y="22679743"/>
          <a:ext cx="5175504" cy="6500240"/>
        </p:xfrm>
        <a:graphic>
          <a:graphicData uri="http://schemas.openxmlformats.org/drawingml/2006/table">
            <a:tbl>
              <a:tblPr>
                <a:noFill/>
                <a:tableStyleId>{CECA6D92-CC12-403D-9A78-4BFE11820214}</a:tableStyleId>
              </a:tblPr>
              <a:tblGrid>
                <a:gridCol w="4078224">
                  <a:extLst>
                    <a:ext uri="{9D8B030D-6E8A-4147-A177-3AD203B41FA5}">
                      <a16:colId xmlns:a16="http://schemas.microsoft.com/office/drawing/2014/main" val="20000"/>
                    </a:ext>
                  </a:extLst>
                </a:gridCol>
                <a:gridCol w="1097280">
                  <a:extLst>
                    <a:ext uri="{9D8B030D-6E8A-4147-A177-3AD203B41FA5}">
                      <a16:colId xmlns:a16="http://schemas.microsoft.com/office/drawing/2014/main" val="20001"/>
                    </a:ext>
                  </a:extLst>
                </a:gridCol>
              </a:tblGrid>
              <a:tr h="944492">
                <a:tc gridSpan="2">
                  <a:txBody>
                    <a:bodyPr/>
                    <a:lstStyle/>
                    <a:p>
                      <a:pPr marL="0" lvl="0" indent="0" algn="ctr" rtl="0">
                        <a:lnSpc>
                          <a:spcPct val="115000"/>
                        </a:lnSpc>
                        <a:spcBef>
                          <a:spcPts val="0"/>
                        </a:spcBef>
                        <a:spcAft>
                          <a:spcPts val="0"/>
                        </a:spcAft>
                        <a:buNone/>
                      </a:pPr>
                      <a:r>
                        <a:rPr lang="en-US" sz="44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Catholicism</a:t>
                      </a:r>
                      <a:endParaRPr sz="44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endParaRPr>
                    </a:p>
                  </a:txBody>
                  <a:tcPr marL="9525" marR="9525" marT="9525" marB="91425" anchor="b">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solidFill>
                      <a:srgbClr val="285F9E"/>
                    </a:solidFill>
                  </a:tcPr>
                </a:tc>
                <a:tc hMerge="1">
                  <a:txBody>
                    <a:bodyPr/>
                    <a:lstStyle/>
                    <a:p>
                      <a:endParaRPr lang="en-US"/>
                    </a:p>
                  </a:txBody>
                  <a:tcPr/>
                </a:tc>
                <a:extLst>
                  <a:ext uri="{0D108BD9-81ED-4DB2-BD59-A6C34878D82A}">
                    <a16:rowId xmlns:a16="http://schemas.microsoft.com/office/drawing/2014/main" val="10000"/>
                  </a:ext>
                </a:extLst>
              </a:tr>
              <a:tr h="908403">
                <a:tc>
                  <a:txBody>
                    <a:bodyPr/>
                    <a:lstStyle/>
                    <a:p>
                      <a:pPr marL="0" lvl="0" indent="0" algn="l" rtl="0">
                        <a:lnSpc>
                          <a:spcPct val="115000"/>
                        </a:lnSpc>
                        <a:spcBef>
                          <a:spcPts val="0"/>
                        </a:spcBef>
                        <a:spcAft>
                          <a:spcPts val="0"/>
                        </a:spcAft>
                        <a:buNone/>
                      </a:pPr>
                      <a:r>
                        <a:rPr lang="en-US" sz="3100" b="1" dirty="0">
                          <a:latin typeface="Helvetica Neue" panose="02000503000000020004" pitchFamily="2" charset="0"/>
                          <a:ea typeface="Helvetica Neue" panose="02000503000000020004" pitchFamily="2" charset="0"/>
                          <a:cs typeface="Helvetica Neue" panose="02000503000000020004" pitchFamily="2" charset="0"/>
                        </a:rPr>
                        <a:t>Personality Traits</a:t>
                      </a:r>
                      <a:endParaRPr sz="3100" b="1" dirty="0">
                        <a:latin typeface="Helvetica Neue" panose="02000503000000020004" pitchFamily="2" charset="0"/>
                        <a:ea typeface="Helvetica Neue" panose="02000503000000020004" pitchFamily="2" charset="0"/>
                        <a:cs typeface="Helvetica Neue" panose="02000503000000020004" pitchFamily="2" charset="0"/>
                      </a:endParaRPr>
                    </a:p>
                  </a:txBody>
                  <a:tcPr marL="9525" marR="9525" marT="9525" marB="91425"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B w="9525" cap="flat" cmpd="sng">
                      <a:solidFill>
                        <a:srgbClr val="000000"/>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en-US" sz="3100" b="1" i="1" dirty="0">
                          <a:latin typeface="Helvetica Neue" panose="02000503000000020004" pitchFamily="2" charset="0"/>
                          <a:ea typeface="Helvetica Neue" panose="02000503000000020004" pitchFamily="2" charset="0"/>
                          <a:cs typeface="Helvetica Neue" panose="02000503000000020004" pitchFamily="2" charset="0"/>
                        </a:rPr>
                        <a:t>r </a:t>
                      </a:r>
                      <a:endParaRPr sz="3100" b="1" i="1" dirty="0">
                        <a:latin typeface="Helvetica Neue" panose="02000503000000020004" pitchFamily="2" charset="0"/>
                        <a:ea typeface="Helvetica Neue" panose="02000503000000020004" pitchFamily="2" charset="0"/>
                        <a:cs typeface="Helvetica Neue" panose="02000503000000020004" pitchFamily="2" charset="0"/>
                      </a:endParaRPr>
                    </a:p>
                  </a:txBody>
                  <a:tcPr marL="9525" marR="9525" marT="9525" marB="91425"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B w="9525" cap="flat" cmpd="sng">
                      <a:solidFill>
                        <a:srgbClr val="000000"/>
                      </a:solidFill>
                      <a:prstDash val="solid"/>
                      <a:round/>
                      <a:headEnd type="none" w="sm" len="sm"/>
                      <a:tailEnd type="none" w="sm" len="sm"/>
                    </a:lnB>
                  </a:tcPr>
                </a:tc>
                <a:extLst>
                  <a:ext uri="{0D108BD9-81ED-4DB2-BD59-A6C34878D82A}">
                    <a16:rowId xmlns:a16="http://schemas.microsoft.com/office/drawing/2014/main" val="10001"/>
                  </a:ext>
                </a:extLst>
              </a:tr>
              <a:tr h="929469">
                <a:tc>
                  <a:txBody>
                    <a:bodyPr/>
                    <a:lstStyle/>
                    <a:p>
                      <a:pPr marL="0" lvl="0" indent="0" algn="l" rtl="0">
                        <a:spcBef>
                          <a:spcPts val="0"/>
                        </a:spcBef>
                        <a:spcAft>
                          <a:spcPts val="0"/>
                        </a:spcAft>
                        <a:buNone/>
                      </a:pPr>
                      <a:r>
                        <a:rPr lang="en-US" sz="3100" dirty="0">
                          <a:latin typeface="Helvetica Neue" panose="02000503000000020004" pitchFamily="2" charset="0"/>
                          <a:ea typeface="Helvetica Neue" panose="02000503000000020004" pitchFamily="2" charset="0"/>
                          <a:cs typeface="Helvetica Neue" panose="02000503000000020004" pitchFamily="2" charset="0"/>
                        </a:rPr>
                        <a:t>Fairness</a:t>
                      </a:r>
                      <a:endParaRPr sz="3100" dirty="0">
                        <a:latin typeface="Helvetica Neue" panose="02000503000000020004" pitchFamily="2" charset="0"/>
                        <a:ea typeface="Helvetica Neue" panose="02000503000000020004" pitchFamily="2" charset="0"/>
                        <a:cs typeface="Helvetica Neue" panose="02000503000000020004" pitchFamily="2" charset="0"/>
                      </a:endParaRPr>
                    </a:p>
                  </a:txBody>
                  <a:tcPr marL="9525" marR="9525" marT="9525" marB="91425" anchor="b">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en-US" sz="3100" dirty="0">
                          <a:latin typeface="Helvetica Neue" panose="02000503000000020004" pitchFamily="2" charset="0"/>
                          <a:ea typeface="Helvetica Neue" panose="02000503000000020004" pitchFamily="2" charset="0"/>
                          <a:cs typeface="Helvetica Neue" panose="02000503000000020004" pitchFamily="2" charset="0"/>
                        </a:rPr>
                        <a:t>.11</a:t>
                      </a:r>
                      <a:endParaRPr sz="3100" dirty="0">
                        <a:latin typeface="Helvetica Neue" panose="02000503000000020004" pitchFamily="2" charset="0"/>
                        <a:ea typeface="Helvetica Neue" panose="02000503000000020004" pitchFamily="2" charset="0"/>
                        <a:cs typeface="Helvetica Neue" panose="02000503000000020004" pitchFamily="2" charset="0"/>
                      </a:endParaRPr>
                    </a:p>
                  </a:txBody>
                  <a:tcPr marL="9525" marR="9525" marT="9525" marB="91425" anchor="b">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extLst>
                  <a:ext uri="{0D108BD9-81ED-4DB2-BD59-A6C34878D82A}">
                    <a16:rowId xmlns:a16="http://schemas.microsoft.com/office/drawing/2014/main" val="10002"/>
                  </a:ext>
                </a:extLst>
              </a:tr>
              <a:tr h="929469">
                <a:tc>
                  <a:txBody>
                    <a:bodyPr/>
                    <a:lstStyle/>
                    <a:p>
                      <a:pPr marL="0" lvl="0" indent="0" algn="l" rtl="0">
                        <a:spcBef>
                          <a:spcPts val="0"/>
                        </a:spcBef>
                        <a:spcAft>
                          <a:spcPts val="0"/>
                        </a:spcAft>
                        <a:buNone/>
                      </a:pPr>
                      <a:r>
                        <a:rPr lang="en-US" sz="3100" dirty="0">
                          <a:latin typeface="Helvetica Neue" panose="02000503000000020004" pitchFamily="2" charset="0"/>
                          <a:ea typeface="Helvetica Neue" panose="02000503000000020004" pitchFamily="2" charset="0"/>
                          <a:cs typeface="Helvetica Neue" panose="02000503000000020004" pitchFamily="2" charset="0"/>
                        </a:rPr>
                        <a:t>Honesty</a:t>
                      </a:r>
                      <a:endParaRPr sz="3100" dirty="0">
                        <a:latin typeface="Helvetica Neue" panose="02000503000000020004" pitchFamily="2" charset="0"/>
                        <a:ea typeface="Helvetica Neue" panose="02000503000000020004" pitchFamily="2" charset="0"/>
                        <a:cs typeface="Helvetica Neue" panose="02000503000000020004" pitchFamily="2" charset="0"/>
                      </a:endParaRPr>
                    </a:p>
                  </a:txBody>
                  <a:tcPr marL="9525" marR="9525" marT="9525" marB="91425" anchor="b">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en-US" sz="3100" dirty="0">
                          <a:latin typeface="Helvetica Neue" panose="02000503000000020004" pitchFamily="2" charset="0"/>
                          <a:ea typeface="Helvetica Neue" panose="02000503000000020004" pitchFamily="2" charset="0"/>
                          <a:cs typeface="Helvetica Neue" panose="02000503000000020004" pitchFamily="2" charset="0"/>
                        </a:rPr>
                        <a:t>.09</a:t>
                      </a:r>
                      <a:endParaRPr sz="3100" dirty="0">
                        <a:latin typeface="Helvetica Neue" panose="02000503000000020004" pitchFamily="2" charset="0"/>
                        <a:ea typeface="Helvetica Neue" panose="02000503000000020004" pitchFamily="2" charset="0"/>
                        <a:cs typeface="Helvetica Neue" panose="02000503000000020004" pitchFamily="2" charset="0"/>
                      </a:endParaRPr>
                    </a:p>
                  </a:txBody>
                  <a:tcPr marL="9525" marR="9525" marT="9525" marB="91425" anchor="b">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extLst>
                  <a:ext uri="{0D108BD9-81ED-4DB2-BD59-A6C34878D82A}">
                    <a16:rowId xmlns:a16="http://schemas.microsoft.com/office/drawing/2014/main" val="10003"/>
                  </a:ext>
                </a:extLst>
              </a:tr>
              <a:tr h="929469">
                <a:tc>
                  <a:txBody>
                    <a:bodyPr/>
                    <a:lstStyle/>
                    <a:p>
                      <a:pPr marL="0" lvl="0" indent="0" algn="l" rtl="0">
                        <a:spcBef>
                          <a:spcPts val="0"/>
                        </a:spcBef>
                        <a:spcAft>
                          <a:spcPts val="0"/>
                        </a:spcAft>
                        <a:buNone/>
                      </a:pPr>
                      <a:r>
                        <a:rPr lang="en-US" sz="3100" dirty="0">
                          <a:latin typeface="Helvetica Neue" panose="02000503000000020004" pitchFamily="2" charset="0"/>
                          <a:ea typeface="Helvetica Neue" panose="02000503000000020004" pitchFamily="2" charset="0"/>
                          <a:cs typeface="Helvetica Neue" panose="02000503000000020004" pitchFamily="2" charset="0"/>
                        </a:rPr>
                        <a:t>Conscientiousness</a:t>
                      </a:r>
                      <a:endParaRPr sz="3100" dirty="0">
                        <a:latin typeface="Helvetica Neue" panose="02000503000000020004" pitchFamily="2" charset="0"/>
                        <a:ea typeface="Helvetica Neue" panose="02000503000000020004" pitchFamily="2" charset="0"/>
                        <a:cs typeface="Helvetica Neue" panose="02000503000000020004" pitchFamily="2" charset="0"/>
                      </a:endParaRPr>
                    </a:p>
                  </a:txBody>
                  <a:tcPr marL="9525" marR="9525" marT="9525" marB="91425" anchor="b">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en-US" sz="3100" dirty="0">
                          <a:latin typeface="Helvetica Neue" panose="02000503000000020004" pitchFamily="2" charset="0"/>
                          <a:ea typeface="Helvetica Neue" panose="02000503000000020004" pitchFamily="2" charset="0"/>
                          <a:cs typeface="Helvetica Neue" panose="02000503000000020004" pitchFamily="2" charset="0"/>
                        </a:rPr>
                        <a:t>.08</a:t>
                      </a:r>
                      <a:endParaRPr sz="3100" dirty="0">
                        <a:latin typeface="Helvetica Neue" panose="02000503000000020004" pitchFamily="2" charset="0"/>
                        <a:ea typeface="Helvetica Neue" panose="02000503000000020004" pitchFamily="2" charset="0"/>
                        <a:cs typeface="Helvetica Neue" panose="02000503000000020004" pitchFamily="2" charset="0"/>
                      </a:endParaRPr>
                    </a:p>
                  </a:txBody>
                  <a:tcPr marL="9525" marR="9525" marT="9525" marB="91425" anchor="b">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extLst>
                  <a:ext uri="{0D108BD9-81ED-4DB2-BD59-A6C34878D82A}">
                    <a16:rowId xmlns:a16="http://schemas.microsoft.com/office/drawing/2014/main" val="10004"/>
                  </a:ext>
                </a:extLst>
              </a:tr>
              <a:tr h="929469">
                <a:tc>
                  <a:txBody>
                    <a:bodyPr/>
                    <a:lstStyle/>
                    <a:p>
                      <a:pPr marL="0" lvl="0" indent="0" algn="l" rtl="0">
                        <a:spcBef>
                          <a:spcPts val="0"/>
                        </a:spcBef>
                        <a:spcAft>
                          <a:spcPts val="0"/>
                        </a:spcAft>
                        <a:buNone/>
                      </a:pPr>
                      <a:r>
                        <a:rPr lang="en-US" sz="3100" dirty="0">
                          <a:latin typeface="Helvetica Neue" panose="02000503000000020004" pitchFamily="2" charset="0"/>
                          <a:ea typeface="Helvetica Neue" panose="02000503000000020004" pitchFamily="2" charset="0"/>
                          <a:cs typeface="Helvetica Neue" panose="02000503000000020004" pitchFamily="2" charset="0"/>
                        </a:rPr>
                        <a:t>Extraversion</a:t>
                      </a:r>
                      <a:endParaRPr sz="3100" dirty="0">
                        <a:latin typeface="Helvetica Neue" panose="02000503000000020004" pitchFamily="2" charset="0"/>
                        <a:ea typeface="Helvetica Neue" panose="02000503000000020004" pitchFamily="2" charset="0"/>
                        <a:cs typeface="Helvetica Neue" panose="02000503000000020004" pitchFamily="2" charset="0"/>
                      </a:endParaRPr>
                    </a:p>
                  </a:txBody>
                  <a:tcPr marL="9525" marR="9525" marT="9525" marB="91425" anchor="b">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en-US" sz="3100" dirty="0">
                          <a:latin typeface="Helvetica Neue" panose="02000503000000020004" pitchFamily="2" charset="0"/>
                          <a:ea typeface="Helvetica Neue" panose="02000503000000020004" pitchFamily="2" charset="0"/>
                          <a:cs typeface="Helvetica Neue" panose="02000503000000020004" pitchFamily="2" charset="0"/>
                        </a:rPr>
                        <a:t>.08</a:t>
                      </a:r>
                      <a:endParaRPr sz="3100" dirty="0">
                        <a:latin typeface="Helvetica Neue" panose="02000503000000020004" pitchFamily="2" charset="0"/>
                        <a:ea typeface="Helvetica Neue" panose="02000503000000020004" pitchFamily="2" charset="0"/>
                        <a:cs typeface="Helvetica Neue" panose="02000503000000020004" pitchFamily="2" charset="0"/>
                      </a:endParaRPr>
                    </a:p>
                  </a:txBody>
                  <a:tcPr marL="9525" marR="9525" marT="9525" marB="91425" anchor="b">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extLst>
                  <a:ext uri="{0D108BD9-81ED-4DB2-BD59-A6C34878D82A}">
                    <a16:rowId xmlns:a16="http://schemas.microsoft.com/office/drawing/2014/main" val="10005"/>
                  </a:ext>
                </a:extLst>
              </a:tr>
              <a:tr h="929469">
                <a:tc>
                  <a:txBody>
                    <a:bodyPr/>
                    <a:lstStyle/>
                    <a:p>
                      <a:pPr marL="0" lvl="0" indent="0" algn="l" rtl="0">
                        <a:spcBef>
                          <a:spcPts val="0"/>
                        </a:spcBef>
                        <a:spcAft>
                          <a:spcPts val="0"/>
                        </a:spcAft>
                        <a:buNone/>
                      </a:pPr>
                      <a:r>
                        <a:rPr lang="en-US" sz="3100" dirty="0">
                          <a:latin typeface="Helvetica Neue" panose="02000503000000020004" pitchFamily="2" charset="0"/>
                          <a:ea typeface="Helvetica Neue" panose="02000503000000020004" pitchFamily="2" charset="0"/>
                          <a:cs typeface="Helvetica Neue" panose="02000503000000020004" pitchFamily="2" charset="0"/>
                        </a:rPr>
                        <a:t>Subjective Happiness</a:t>
                      </a:r>
                      <a:endParaRPr sz="3100" dirty="0">
                        <a:latin typeface="Helvetica Neue" panose="02000503000000020004" pitchFamily="2" charset="0"/>
                        <a:ea typeface="Helvetica Neue" panose="02000503000000020004" pitchFamily="2" charset="0"/>
                        <a:cs typeface="Helvetica Neue" panose="02000503000000020004" pitchFamily="2" charset="0"/>
                      </a:endParaRPr>
                    </a:p>
                  </a:txBody>
                  <a:tcPr marL="9525" marR="9525" marT="9525" marB="91425" anchor="b">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en-US" sz="3100" dirty="0">
                          <a:latin typeface="Helvetica Neue" panose="02000503000000020004" pitchFamily="2" charset="0"/>
                          <a:ea typeface="Helvetica Neue" panose="02000503000000020004" pitchFamily="2" charset="0"/>
                          <a:cs typeface="Helvetica Neue" panose="02000503000000020004" pitchFamily="2" charset="0"/>
                        </a:rPr>
                        <a:t>.08</a:t>
                      </a:r>
                      <a:endParaRPr sz="3100" dirty="0">
                        <a:latin typeface="Helvetica Neue" panose="02000503000000020004" pitchFamily="2" charset="0"/>
                        <a:ea typeface="Helvetica Neue" panose="02000503000000020004" pitchFamily="2" charset="0"/>
                        <a:cs typeface="Helvetica Neue" panose="02000503000000020004" pitchFamily="2" charset="0"/>
                      </a:endParaRPr>
                    </a:p>
                  </a:txBody>
                  <a:tcPr marL="9525" marR="9525" marT="9525" marB="91425" anchor="b">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extLst>
                  <a:ext uri="{0D108BD9-81ED-4DB2-BD59-A6C34878D82A}">
                    <a16:rowId xmlns:a16="http://schemas.microsoft.com/office/drawing/2014/main" val="10006"/>
                  </a:ext>
                </a:extLst>
              </a:tr>
            </a:tbl>
          </a:graphicData>
        </a:graphic>
      </p:graphicFrame>
      <p:graphicFrame>
        <p:nvGraphicFramePr>
          <p:cNvPr id="101" name="Google Shape;101;g2077042cea5_0_0"/>
          <p:cNvGraphicFramePr/>
          <p:nvPr>
            <p:extLst>
              <p:ext uri="{D42A27DB-BD31-4B8C-83A1-F6EECF244321}">
                <p14:modId xmlns:p14="http://schemas.microsoft.com/office/powerpoint/2010/main" val="3833071596"/>
              </p:ext>
            </p:extLst>
          </p:nvPr>
        </p:nvGraphicFramePr>
        <p:xfrm>
          <a:off x="24664974" y="22679731"/>
          <a:ext cx="5175504" cy="6446738"/>
        </p:xfrm>
        <a:graphic>
          <a:graphicData uri="http://schemas.openxmlformats.org/drawingml/2006/table">
            <a:tbl>
              <a:tblPr>
                <a:noFill/>
                <a:tableStyleId>{CECA6D92-CC12-403D-9A78-4BFE11820214}</a:tableStyleId>
              </a:tblPr>
              <a:tblGrid>
                <a:gridCol w="4078224">
                  <a:extLst>
                    <a:ext uri="{9D8B030D-6E8A-4147-A177-3AD203B41FA5}">
                      <a16:colId xmlns:a16="http://schemas.microsoft.com/office/drawing/2014/main" val="20000"/>
                    </a:ext>
                  </a:extLst>
                </a:gridCol>
                <a:gridCol w="1097280">
                  <a:extLst>
                    <a:ext uri="{9D8B030D-6E8A-4147-A177-3AD203B41FA5}">
                      <a16:colId xmlns:a16="http://schemas.microsoft.com/office/drawing/2014/main" val="20001"/>
                    </a:ext>
                  </a:extLst>
                </a:gridCol>
              </a:tblGrid>
              <a:tr h="940646">
                <a:tc gridSpan="2">
                  <a:txBody>
                    <a:bodyPr/>
                    <a:lstStyle/>
                    <a:p>
                      <a:pPr marL="0" lvl="0" indent="0" algn="ctr" rtl="0">
                        <a:lnSpc>
                          <a:spcPct val="115000"/>
                        </a:lnSpc>
                        <a:spcBef>
                          <a:spcPts val="0"/>
                        </a:spcBef>
                        <a:spcAft>
                          <a:spcPts val="0"/>
                        </a:spcAft>
                        <a:buNone/>
                      </a:pPr>
                      <a:r>
                        <a:rPr lang="en-US" sz="41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Christianity – Unspec.</a:t>
                      </a:r>
                      <a:endParaRPr sz="41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endParaRPr>
                    </a:p>
                  </a:txBody>
                  <a:tcPr marL="9525" marR="9525" marT="9525" marB="91425" anchor="b">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solidFill>
                      <a:srgbClr val="285F9E"/>
                    </a:solidFill>
                  </a:tcPr>
                </a:tc>
                <a:tc hMerge="1">
                  <a:txBody>
                    <a:bodyPr/>
                    <a:lstStyle/>
                    <a:p>
                      <a:endParaRPr lang="en-US"/>
                    </a:p>
                  </a:txBody>
                  <a:tcPr/>
                </a:tc>
                <a:extLst>
                  <a:ext uri="{0D108BD9-81ED-4DB2-BD59-A6C34878D82A}">
                    <a16:rowId xmlns:a16="http://schemas.microsoft.com/office/drawing/2014/main" val="10000"/>
                  </a:ext>
                </a:extLst>
              </a:tr>
              <a:tr h="893326">
                <a:tc>
                  <a:txBody>
                    <a:bodyPr/>
                    <a:lstStyle/>
                    <a:p>
                      <a:pPr marL="0" lvl="0" indent="0" algn="l" rtl="0">
                        <a:lnSpc>
                          <a:spcPct val="115000"/>
                        </a:lnSpc>
                        <a:spcBef>
                          <a:spcPts val="0"/>
                        </a:spcBef>
                        <a:spcAft>
                          <a:spcPts val="0"/>
                        </a:spcAft>
                        <a:buNone/>
                      </a:pPr>
                      <a:r>
                        <a:rPr lang="en-US" sz="3100" b="1" dirty="0">
                          <a:latin typeface="Helvetica Neue" panose="02000503000000020004" pitchFamily="2" charset="0"/>
                          <a:ea typeface="Helvetica Neue" panose="02000503000000020004" pitchFamily="2" charset="0"/>
                          <a:cs typeface="Helvetica Neue" panose="02000503000000020004" pitchFamily="2" charset="0"/>
                        </a:rPr>
                        <a:t>Personality Traits</a:t>
                      </a:r>
                      <a:endParaRPr sz="3100" b="1" dirty="0">
                        <a:latin typeface="Helvetica Neue" panose="02000503000000020004" pitchFamily="2" charset="0"/>
                        <a:ea typeface="Helvetica Neue" panose="02000503000000020004" pitchFamily="2" charset="0"/>
                        <a:cs typeface="Helvetica Neue" panose="02000503000000020004" pitchFamily="2" charset="0"/>
                      </a:endParaRPr>
                    </a:p>
                  </a:txBody>
                  <a:tcPr marL="45720" marR="45720"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B w="9525" cap="flat" cmpd="sng">
                      <a:solidFill>
                        <a:srgbClr val="000000"/>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en-US" sz="3100" b="1" i="1" dirty="0">
                          <a:latin typeface="Helvetica Neue" panose="02000503000000020004" pitchFamily="2" charset="0"/>
                          <a:ea typeface="Helvetica Neue" panose="02000503000000020004" pitchFamily="2" charset="0"/>
                          <a:cs typeface="Helvetica Neue" panose="02000503000000020004" pitchFamily="2" charset="0"/>
                        </a:rPr>
                        <a:t>r</a:t>
                      </a:r>
                      <a:r>
                        <a:rPr lang="en-US" sz="3100" b="1" dirty="0">
                          <a:latin typeface="Helvetica Neue" panose="02000503000000020004" pitchFamily="2" charset="0"/>
                          <a:ea typeface="Helvetica Neue" panose="02000503000000020004" pitchFamily="2" charset="0"/>
                          <a:cs typeface="Helvetica Neue" panose="02000503000000020004" pitchFamily="2" charset="0"/>
                        </a:rPr>
                        <a:t> </a:t>
                      </a:r>
                      <a:endParaRPr sz="3100" b="1" dirty="0">
                        <a:latin typeface="Helvetica Neue" panose="02000503000000020004" pitchFamily="2" charset="0"/>
                        <a:ea typeface="Helvetica Neue" panose="02000503000000020004" pitchFamily="2" charset="0"/>
                        <a:cs typeface="Helvetica Neue" panose="02000503000000020004" pitchFamily="2" charset="0"/>
                      </a:endParaRPr>
                    </a:p>
                  </a:txBody>
                  <a:tcPr marL="9525" marR="9525" marT="9525" marB="91425"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B w="9525" cap="flat" cmpd="sng">
                      <a:solidFill>
                        <a:srgbClr val="000000"/>
                      </a:solidFill>
                      <a:prstDash val="solid"/>
                      <a:round/>
                      <a:headEnd type="none" w="sm" len="sm"/>
                      <a:tailEnd type="none" w="sm" len="sm"/>
                    </a:lnB>
                  </a:tcPr>
                </a:tc>
                <a:extLst>
                  <a:ext uri="{0D108BD9-81ED-4DB2-BD59-A6C34878D82A}">
                    <a16:rowId xmlns:a16="http://schemas.microsoft.com/office/drawing/2014/main" val="10001"/>
                  </a:ext>
                </a:extLst>
              </a:tr>
              <a:tr h="919060">
                <a:tc>
                  <a:txBody>
                    <a:bodyPr/>
                    <a:lstStyle/>
                    <a:p>
                      <a:pPr marL="0" lvl="0" indent="0" algn="l" rtl="0">
                        <a:spcBef>
                          <a:spcPts val="0"/>
                        </a:spcBef>
                        <a:spcAft>
                          <a:spcPts val="0"/>
                        </a:spcAft>
                        <a:buNone/>
                      </a:pPr>
                      <a:r>
                        <a:rPr lang="en-US" sz="3100" dirty="0">
                          <a:latin typeface="Helvetica Neue" panose="02000503000000020004" pitchFamily="2" charset="0"/>
                          <a:ea typeface="Helvetica Neue" panose="02000503000000020004" pitchFamily="2" charset="0"/>
                          <a:cs typeface="Helvetica Neue" panose="02000503000000020004" pitchFamily="2" charset="0"/>
                        </a:rPr>
                        <a:t>Subjective Happiness</a:t>
                      </a:r>
                      <a:endParaRPr sz="3100" dirty="0">
                        <a:latin typeface="Helvetica Neue" panose="02000503000000020004" pitchFamily="2" charset="0"/>
                        <a:ea typeface="Helvetica Neue" panose="02000503000000020004" pitchFamily="2" charset="0"/>
                        <a:cs typeface="Helvetica Neue" panose="02000503000000020004" pitchFamily="2" charset="0"/>
                      </a:endParaRPr>
                    </a:p>
                  </a:txBody>
                  <a:tcPr marL="45720" marR="45720" anchor="b">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en-US" sz="3100" dirty="0">
                          <a:latin typeface="Helvetica Neue" panose="02000503000000020004" pitchFamily="2" charset="0"/>
                          <a:ea typeface="Helvetica Neue" panose="02000503000000020004" pitchFamily="2" charset="0"/>
                          <a:cs typeface="Helvetica Neue" panose="02000503000000020004" pitchFamily="2" charset="0"/>
                        </a:rPr>
                        <a:t>.13</a:t>
                      </a:r>
                      <a:endParaRPr sz="3100" dirty="0">
                        <a:latin typeface="Helvetica Neue" panose="02000503000000020004" pitchFamily="2" charset="0"/>
                        <a:ea typeface="Helvetica Neue" panose="02000503000000020004" pitchFamily="2" charset="0"/>
                        <a:cs typeface="Helvetica Neue" panose="02000503000000020004" pitchFamily="2" charset="0"/>
                      </a:endParaRPr>
                    </a:p>
                  </a:txBody>
                  <a:tcPr marL="9525" marR="9525" marT="9525" marB="91425" anchor="b">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extLst>
                  <a:ext uri="{0D108BD9-81ED-4DB2-BD59-A6C34878D82A}">
                    <a16:rowId xmlns:a16="http://schemas.microsoft.com/office/drawing/2014/main" val="10002"/>
                  </a:ext>
                </a:extLst>
              </a:tr>
              <a:tr h="887299">
                <a:tc>
                  <a:txBody>
                    <a:bodyPr/>
                    <a:lstStyle/>
                    <a:p>
                      <a:pPr marL="0" lvl="0" indent="0" algn="l" rtl="0">
                        <a:spcBef>
                          <a:spcPts val="0"/>
                        </a:spcBef>
                        <a:spcAft>
                          <a:spcPts val="0"/>
                        </a:spcAft>
                        <a:buNone/>
                      </a:pPr>
                      <a:r>
                        <a:rPr lang="en-US" sz="3100" dirty="0">
                          <a:latin typeface="Helvetica Neue" panose="02000503000000020004" pitchFamily="2" charset="0"/>
                          <a:ea typeface="Helvetica Neue" panose="02000503000000020004" pitchFamily="2" charset="0"/>
                          <a:cs typeface="Helvetica Neue" panose="02000503000000020004" pitchFamily="2" charset="0"/>
                        </a:rPr>
                        <a:t>Fairness</a:t>
                      </a:r>
                      <a:endParaRPr sz="3100" dirty="0">
                        <a:latin typeface="Helvetica Neue" panose="02000503000000020004" pitchFamily="2" charset="0"/>
                        <a:ea typeface="Helvetica Neue" panose="02000503000000020004" pitchFamily="2" charset="0"/>
                        <a:cs typeface="Helvetica Neue" panose="02000503000000020004" pitchFamily="2" charset="0"/>
                      </a:endParaRPr>
                    </a:p>
                  </a:txBody>
                  <a:tcPr marL="45720" marR="45720" anchor="b">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en-US" sz="3100" dirty="0">
                          <a:latin typeface="Helvetica Neue" panose="02000503000000020004" pitchFamily="2" charset="0"/>
                          <a:ea typeface="Helvetica Neue" panose="02000503000000020004" pitchFamily="2" charset="0"/>
                          <a:cs typeface="Helvetica Neue" panose="02000503000000020004" pitchFamily="2" charset="0"/>
                        </a:rPr>
                        <a:t>.13</a:t>
                      </a:r>
                      <a:endParaRPr sz="3100" dirty="0">
                        <a:latin typeface="Helvetica Neue" panose="02000503000000020004" pitchFamily="2" charset="0"/>
                        <a:ea typeface="Helvetica Neue" panose="02000503000000020004" pitchFamily="2" charset="0"/>
                        <a:cs typeface="Helvetica Neue" panose="02000503000000020004" pitchFamily="2" charset="0"/>
                      </a:endParaRPr>
                    </a:p>
                  </a:txBody>
                  <a:tcPr marL="9525" marR="9525" marT="9525" marB="91425" anchor="b">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extLst>
                  <a:ext uri="{0D108BD9-81ED-4DB2-BD59-A6C34878D82A}">
                    <a16:rowId xmlns:a16="http://schemas.microsoft.com/office/drawing/2014/main" val="10003"/>
                  </a:ext>
                </a:extLst>
              </a:tr>
              <a:tr h="899606">
                <a:tc>
                  <a:txBody>
                    <a:bodyPr/>
                    <a:lstStyle/>
                    <a:p>
                      <a:pPr marL="0" lvl="0" indent="0" algn="l" rtl="0">
                        <a:spcBef>
                          <a:spcPts val="0"/>
                        </a:spcBef>
                        <a:spcAft>
                          <a:spcPts val="0"/>
                        </a:spcAft>
                        <a:buNone/>
                      </a:pPr>
                      <a:r>
                        <a:rPr lang="en-US" sz="3100" dirty="0">
                          <a:latin typeface="Helvetica Neue" panose="02000503000000020004" pitchFamily="2" charset="0"/>
                          <a:ea typeface="Helvetica Neue" panose="02000503000000020004" pitchFamily="2" charset="0"/>
                          <a:cs typeface="Helvetica Neue" panose="02000503000000020004" pitchFamily="2" charset="0"/>
                        </a:rPr>
                        <a:t>Honesty</a:t>
                      </a:r>
                      <a:endParaRPr sz="3100" dirty="0">
                        <a:latin typeface="Helvetica Neue" panose="02000503000000020004" pitchFamily="2" charset="0"/>
                        <a:ea typeface="Helvetica Neue" panose="02000503000000020004" pitchFamily="2" charset="0"/>
                        <a:cs typeface="Helvetica Neue" panose="02000503000000020004" pitchFamily="2" charset="0"/>
                      </a:endParaRPr>
                    </a:p>
                  </a:txBody>
                  <a:tcPr marL="45720" marR="45720" anchor="b">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en-US" sz="3100" dirty="0">
                          <a:latin typeface="Helvetica Neue" panose="02000503000000020004" pitchFamily="2" charset="0"/>
                          <a:ea typeface="Helvetica Neue" panose="02000503000000020004" pitchFamily="2" charset="0"/>
                          <a:cs typeface="Helvetica Neue" panose="02000503000000020004" pitchFamily="2" charset="0"/>
                        </a:rPr>
                        <a:t>.11</a:t>
                      </a:r>
                      <a:endParaRPr sz="3100" dirty="0">
                        <a:latin typeface="Helvetica Neue" panose="02000503000000020004" pitchFamily="2" charset="0"/>
                        <a:ea typeface="Helvetica Neue" panose="02000503000000020004" pitchFamily="2" charset="0"/>
                        <a:cs typeface="Helvetica Neue" panose="02000503000000020004" pitchFamily="2" charset="0"/>
                      </a:endParaRPr>
                    </a:p>
                  </a:txBody>
                  <a:tcPr marL="9525" marR="9525" marT="9525" marB="91425" anchor="b">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extLst>
                  <a:ext uri="{0D108BD9-81ED-4DB2-BD59-A6C34878D82A}">
                    <a16:rowId xmlns:a16="http://schemas.microsoft.com/office/drawing/2014/main" val="10004"/>
                  </a:ext>
                </a:extLst>
              </a:tr>
              <a:tr h="987741">
                <a:tc>
                  <a:txBody>
                    <a:bodyPr/>
                    <a:lstStyle/>
                    <a:p>
                      <a:pPr marL="0" lvl="0" indent="0" algn="l" rtl="0">
                        <a:spcBef>
                          <a:spcPts val="0"/>
                        </a:spcBef>
                        <a:spcAft>
                          <a:spcPts val="0"/>
                        </a:spcAft>
                        <a:buNone/>
                      </a:pPr>
                      <a:r>
                        <a:rPr lang="en-US" sz="3100" dirty="0">
                          <a:latin typeface="Helvetica Neue" panose="02000503000000020004" pitchFamily="2" charset="0"/>
                          <a:ea typeface="Helvetica Neue" panose="02000503000000020004" pitchFamily="2" charset="0"/>
                          <a:cs typeface="Helvetica Neue" panose="02000503000000020004" pitchFamily="2" charset="0"/>
                        </a:rPr>
                        <a:t>Modesty</a:t>
                      </a:r>
                      <a:endParaRPr sz="3100" dirty="0">
                        <a:latin typeface="Helvetica Neue" panose="02000503000000020004" pitchFamily="2" charset="0"/>
                        <a:ea typeface="Helvetica Neue" panose="02000503000000020004" pitchFamily="2" charset="0"/>
                        <a:cs typeface="Helvetica Neue" panose="02000503000000020004" pitchFamily="2" charset="0"/>
                      </a:endParaRPr>
                    </a:p>
                  </a:txBody>
                  <a:tcPr marL="45720" marR="45720" anchor="b">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en-US" sz="3100" dirty="0">
                          <a:latin typeface="Helvetica Neue" panose="02000503000000020004" pitchFamily="2" charset="0"/>
                          <a:ea typeface="Helvetica Neue" panose="02000503000000020004" pitchFamily="2" charset="0"/>
                          <a:cs typeface="Helvetica Neue" panose="02000503000000020004" pitchFamily="2" charset="0"/>
                        </a:rPr>
                        <a:t>-.09</a:t>
                      </a:r>
                      <a:endParaRPr sz="3100" dirty="0">
                        <a:latin typeface="Helvetica Neue" panose="02000503000000020004" pitchFamily="2" charset="0"/>
                        <a:ea typeface="Helvetica Neue" panose="02000503000000020004" pitchFamily="2" charset="0"/>
                        <a:cs typeface="Helvetica Neue" panose="02000503000000020004" pitchFamily="2" charset="0"/>
                      </a:endParaRPr>
                    </a:p>
                  </a:txBody>
                  <a:tcPr marL="9525" marR="9525" marT="9525" marB="91425" anchor="b">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extLst>
                  <a:ext uri="{0D108BD9-81ED-4DB2-BD59-A6C34878D82A}">
                    <a16:rowId xmlns:a16="http://schemas.microsoft.com/office/drawing/2014/main" val="10005"/>
                  </a:ext>
                </a:extLst>
              </a:tr>
              <a:tr h="919060">
                <a:tc>
                  <a:txBody>
                    <a:bodyPr/>
                    <a:lstStyle/>
                    <a:p>
                      <a:pPr marL="0" lvl="0" indent="0" algn="l" rtl="0">
                        <a:spcBef>
                          <a:spcPts val="0"/>
                        </a:spcBef>
                        <a:spcAft>
                          <a:spcPts val="0"/>
                        </a:spcAft>
                        <a:buNone/>
                      </a:pPr>
                      <a:r>
                        <a:rPr lang="en-US" sz="3100" dirty="0">
                          <a:latin typeface="Helvetica Neue" panose="02000503000000020004" pitchFamily="2" charset="0"/>
                          <a:ea typeface="Helvetica Neue" panose="02000503000000020004" pitchFamily="2" charset="0"/>
                          <a:cs typeface="Helvetica Neue" panose="02000503000000020004" pitchFamily="2" charset="0"/>
                        </a:rPr>
                        <a:t>Openness</a:t>
                      </a:r>
                      <a:endParaRPr sz="3100" dirty="0">
                        <a:latin typeface="Helvetica Neue" panose="02000503000000020004" pitchFamily="2" charset="0"/>
                        <a:ea typeface="Helvetica Neue" panose="02000503000000020004" pitchFamily="2" charset="0"/>
                        <a:cs typeface="Helvetica Neue" panose="02000503000000020004" pitchFamily="2" charset="0"/>
                      </a:endParaRPr>
                    </a:p>
                  </a:txBody>
                  <a:tcPr marL="45720" marR="45720" anchor="b">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en-US" sz="3100" dirty="0">
                          <a:latin typeface="Helvetica Neue" panose="02000503000000020004" pitchFamily="2" charset="0"/>
                          <a:ea typeface="Helvetica Neue" panose="02000503000000020004" pitchFamily="2" charset="0"/>
                          <a:cs typeface="Helvetica Neue" panose="02000503000000020004" pitchFamily="2" charset="0"/>
                        </a:rPr>
                        <a:t>.08</a:t>
                      </a:r>
                      <a:endParaRPr sz="3100" dirty="0">
                        <a:latin typeface="Helvetica Neue" panose="02000503000000020004" pitchFamily="2" charset="0"/>
                        <a:ea typeface="Helvetica Neue" panose="02000503000000020004" pitchFamily="2" charset="0"/>
                        <a:cs typeface="Helvetica Neue" panose="02000503000000020004" pitchFamily="2" charset="0"/>
                      </a:endParaRPr>
                    </a:p>
                  </a:txBody>
                  <a:tcPr marL="9525" marR="9525" marT="9525" marB="91425" anchor="b">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extLst>
                  <a:ext uri="{0D108BD9-81ED-4DB2-BD59-A6C34878D82A}">
                    <a16:rowId xmlns:a16="http://schemas.microsoft.com/office/drawing/2014/main" val="10006"/>
                  </a:ext>
                </a:extLst>
              </a:tr>
            </a:tbl>
          </a:graphicData>
        </a:graphic>
      </p:graphicFrame>
      <p:graphicFrame>
        <p:nvGraphicFramePr>
          <p:cNvPr id="102" name="Google Shape;102;g2077042cea5_0_0"/>
          <p:cNvGraphicFramePr/>
          <p:nvPr>
            <p:extLst>
              <p:ext uri="{D42A27DB-BD31-4B8C-83A1-F6EECF244321}">
                <p14:modId xmlns:p14="http://schemas.microsoft.com/office/powerpoint/2010/main" val="652449498"/>
              </p:ext>
            </p:extLst>
          </p:nvPr>
        </p:nvGraphicFramePr>
        <p:xfrm>
          <a:off x="30547849" y="22693120"/>
          <a:ext cx="5175504" cy="6486865"/>
        </p:xfrm>
        <a:graphic>
          <a:graphicData uri="http://schemas.openxmlformats.org/drawingml/2006/table">
            <a:tbl>
              <a:tblPr>
                <a:noFill/>
                <a:tableStyleId>{CECA6D92-CC12-403D-9A78-4BFE11820214}</a:tableStyleId>
              </a:tblPr>
              <a:tblGrid>
                <a:gridCol w="4078224">
                  <a:extLst>
                    <a:ext uri="{9D8B030D-6E8A-4147-A177-3AD203B41FA5}">
                      <a16:colId xmlns:a16="http://schemas.microsoft.com/office/drawing/2014/main" val="20000"/>
                    </a:ext>
                  </a:extLst>
                </a:gridCol>
                <a:gridCol w="1097280">
                  <a:extLst>
                    <a:ext uri="{9D8B030D-6E8A-4147-A177-3AD203B41FA5}">
                      <a16:colId xmlns:a16="http://schemas.microsoft.com/office/drawing/2014/main" val="20001"/>
                    </a:ext>
                  </a:extLst>
                </a:gridCol>
              </a:tblGrid>
              <a:tr h="903647">
                <a:tc gridSpan="2">
                  <a:txBody>
                    <a:bodyPr/>
                    <a:lstStyle/>
                    <a:p>
                      <a:pPr marL="0" lvl="0" indent="0" algn="ctr" rtl="0">
                        <a:lnSpc>
                          <a:spcPct val="115000"/>
                        </a:lnSpc>
                        <a:spcBef>
                          <a:spcPts val="0"/>
                        </a:spcBef>
                        <a:spcAft>
                          <a:spcPts val="0"/>
                        </a:spcAft>
                        <a:buNone/>
                      </a:pPr>
                      <a:r>
                        <a:rPr lang="en-US" sz="44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Christian Orthodox</a:t>
                      </a:r>
                      <a:endParaRPr sz="44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endParaRPr>
                    </a:p>
                  </a:txBody>
                  <a:tcPr marL="9525" marR="9525" marT="9525" marB="91425" anchor="b">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solidFill>
                      <a:srgbClr val="285F9E"/>
                    </a:solidFill>
                  </a:tcPr>
                </a:tc>
                <a:tc hMerge="1">
                  <a:txBody>
                    <a:bodyPr/>
                    <a:lstStyle/>
                    <a:p>
                      <a:endParaRPr lang="en-US"/>
                    </a:p>
                  </a:txBody>
                  <a:tcPr/>
                </a:tc>
                <a:extLst>
                  <a:ext uri="{0D108BD9-81ED-4DB2-BD59-A6C34878D82A}">
                    <a16:rowId xmlns:a16="http://schemas.microsoft.com/office/drawing/2014/main" val="10000"/>
                  </a:ext>
                </a:extLst>
              </a:tr>
              <a:tr h="666627">
                <a:tc>
                  <a:txBody>
                    <a:bodyPr/>
                    <a:lstStyle/>
                    <a:p>
                      <a:pPr marL="0" lvl="0" indent="0" algn="l" rtl="0">
                        <a:lnSpc>
                          <a:spcPct val="115000"/>
                        </a:lnSpc>
                        <a:spcBef>
                          <a:spcPts val="0"/>
                        </a:spcBef>
                        <a:spcAft>
                          <a:spcPts val="0"/>
                        </a:spcAft>
                        <a:buNone/>
                      </a:pPr>
                      <a:r>
                        <a:rPr lang="en-US" sz="3100" b="1" dirty="0">
                          <a:latin typeface="Helvetica Neue" panose="02000503000000020004" pitchFamily="2" charset="0"/>
                          <a:ea typeface="Helvetica Neue" panose="02000503000000020004" pitchFamily="2" charset="0"/>
                          <a:cs typeface="Helvetica Neue" panose="02000503000000020004" pitchFamily="2" charset="0"/>
                        </a:rPr>
                        <a:t>Personality Traits</a:t>
                      </a:r>
                      <a:endParaRPr sz="3100" b="1" dirty="0">
                        <a:latin typeface="Helvetica Neue" panose="02000503000000020004" pitchFamily="2" charset="0"/>
                        <a:ea typeface="Helvetica Neue" panose="02000503000000020004" pitchFamily="2" charset="0"/>
                        <a:cs typeface="Helvetica Neue" panose="02000503000000020004" pitchFamily="2" charset="0"/>
                      </a:endParaRPr>
                    </a:p>
                  </a:txBody>
                  <a:tcPr marL="9525" marR="9525" marT="9525" marB="91425"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B w="9525" cap="flat" cmpd="sng">
                      <a:solidFill>
                        <a:srgbClr val="000000"/>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en-US" sz="3100" b="1" i="1" dirty="0">
                          <a:latin typeface="Helvetica Neue" panose="02000503000000020004" pitchFamily="2" charset="0"/>
                          <a:ea typeface="Helvetica Neue" panose="02000503000000020004" pitchFamily="2" charset="0"/>
                          <a:cs typeface="Helvetica Neue" panose="02000503000000020004" pitchFamily="2" charset="0"/>
                        </a:rPr>
                        <a:t>r</a:t>
                      </a:r>
                      <a:r>
                        <a:rPr lang="en-US" sz="3100" b="1" dirty="0">
                          <a:latin typeface="Helvetica Neue" panose="02000503000000020004" pitchFamily="2" charset="0"/>
                          <a:ea typeface="Helvetica Neue" panose="02000503000000020004" pitchFamily="2" charset="0"/>
                          <a:cs typeface="Helvetica Neue" panose="02000503000000020004" pitchFamily="2" charset="0"/>
                        </a:rPr>
                        <a:t> </a:t>
                      </a:r>
                      <a:endParaRPr sz="3100" b="1" dirty="0">
                        <a:latin typeface="Helvetica Neue" panose="02000503000000020004" pitchFamily="2" charset="0"/>
                        <a:ea typeface="Helvetica Neue" panose="02000503000000020004" pitchFamily="2" charset="0"/>
                        <a:cs typeface="Helvetica Neue" panose="02000503000000020004" pitchFamily="2" charset="0"/>
                      </a:endParaRPr>
                    </a:p>
                  </a:txBody>
                  <a:tcPr marL="9525" marR="9525" marT="9525" marB="91425"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B w="9525" cap="flat" cmpd="sng">
                      <a:solidFill>
                        <a:srgbClr val="000000"/>
                      </a:solidFill>
                      <a:prstDash val="solid"/>
                      <a:round/>
                      <a:headEnd type="none" w="sm" len="sm"/>
                      <a:tailEnd type="none" w="sm" len="sm"/>
                    </a:lnB>
                  </a:tcPr>
                </a:tc>
                <a:extLst>
                  <a:ext uri="{0D108BD9-81ED-4DB2-BD59-A6C34878D82A}">
                    <a16:rowId xmlns:a16="http://schemas.microsoft.com/office/drawing/2014/main" val="10001"/>
                  </a:ext>
                </a:extLst>
              </a:tr>
              <a:tr h="759543">
                <a:tc>
                  <a:txBody>
                    <a:bodyPr/>
                    <a:lstStyle/>
                    <a:p>
                      <a:pPr marL="0" lvl="0" indent="0" algn="l" rtl="0">
                        <a:spcBef>
                          <a:spcPts val="0"/>
                        </a:spcBef>
                        <a:spcAft>
                          <a:spcPts val="0"/>
                        </a:spcAft>
                        <a:buNone/>
                      </a:pPr>
                      <a:r>
                        <a:rPr lang="en-US" sz="3100" dirty="0">
                          <a:latin typeface="Helvetica Neue" panose="02000503000000020004" pitchFamily="2" charset="0"/>
                          <a:ea typeface="Helvetica Neue" panose="02000503000000020004" pitchFamily="2" charset="0"/>
                          <a:cs typeface="Helvetica Neue" panose="02000503000000020004" pitchFamily="2" charset="0"/>
                        </a:rPr>
                        <a:t>Agreeableness</a:t>
                      </a:r>
                      <a:endParaRPr sz="3100" dirty="0">
                        <a:latin typeface="Helvetica Neue" panose="02000503000000020004" pitchFamily="2" charset="0"/>
                        <a:ea typeface="Helvetica Neue" panose="02000503000000020004" pitchFamily="2" charset="0"/>
                        <a:cs typeface="Helvetica Neue" panose="02000503000000020004" pitchFamily="2" charset="0"/>
                      </a:endParaRPr>
                    </a:p>
                  </a:txBody>
                  <a:tcPr marL="45720" marR="45720" anchor="b">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en-US" sz="3100" dirty="0">
                          <a:latin typeface="Helvetica Neue" panose="02000503000000020004" pitchFamily="2" charset="0"/>
                          <a:ea typeface="Helvetica Neue" panose="02000503000000020004" pitchFamily="2" charset="0"/>
                          <a:cs typeface="Helvetica Neue" panose="02000503000000020004" pitchFamily="2" charset="0"/>
                        </a:rPr>
                        <a:t>.16</a:t>
                      </a:r>
                      <a:endParaRPr sz="3100" dirty="0">
                        <a:latin typeface="Helvetica Neue" panose="02000503000000020004" pitchFamily="2" charset="0"/>
                        <a:ea typeface="Helvetica Neue" panose="02000503000000020004" pitchFamily="2" charset="0"/>
                        <a:cs typeface="Helvetica Neue" panose="02000503000000020004" pitchFamily="2" charset="0"/>
                      </a:endParaRPr>
                    </a:p>
                  </a:txBody>
                  <a:tcPr marL="9525" marR="9525" marT="9525" marB="91425" anchor="b">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extLst>
                  <a:ext uri="{0D108BD9-81ED-4DB2-BD59-A6C34878D82A}">
                    <a16:rowId xmlns:a16="http://schemas.microsoft.com/office/drawing/2014/main" val="10002"/>
                  </a:ext>
                </a:extLst>
              </a:tr>
              <a:tr h="786572">
                <a:tc>
                  <a:txBody>
                    <a:bodyPr/>
                    <a:lstStyle/>
                    <a:p>
                      <a:pPr marL="0" lvl="0" indent="0" algn="l" rtl="0">
                        <a:spcBef>
                          <a:spcPts val="0"/>
                        </a:spcBef>
                        <a:spcAft>
                          <a:spcPts val="0"/>
                        </a:spcAft>
                        <a:buNone/>
                      </a:pPr>
                      <a:r>
                        <a:rPr lang="en-US" sz="3100" dirty="0">
                          <a:latin typeface="Helvetica Neue" panose="02000503000000020004" pitchFamily="2" charset="0"/>
                          <a:ea typeface="Helvetica Neue" panose="02000503000000020004" pitchFamily="2" charset="0"/>
                          <a:cs typeface="Helvetica Neue" panose="02000503000000020004" pitchFamily="2" charset="0"/>
                        </a:rPr>
                        <a:t>Fairness</a:t>
                      </a:r>
                      <a:endParaRPr sz="3100" dirty="0">
                        <a:latin typeface="Helvetica Neue" panose="02000503000000020004" pitchFamily="2" charset="0"/>
                        <a:ea typeface="Helvetica Neue" panose="02000503000000020004" pitchFamily="2" charset="0"/>
                        <a:cs typeface="Helvetica Neue" panose="02000503000000020004" pitchFamily="2" charset="0"/>
                      </a:endParaRPr>
                    </a:p>
                  </a:txBody>
                  <a:tcPr marL="45720" marR="45720" anchor="b">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en-US" sz="3100" dirty="0">
                          <a:latin typeface="Helvetica Neue" panose="02000503000000020004" pitchFamily="2" charset="0"/>
                          <a:ea typeface="Helvetica Neue" panose="02000503000000020004" pitchFamily="2" charset="0"/>
                          <a:cs typeface="Helvetica Neue" panose="02000503000000020004" pitchFamily="2" charset="0"/>
                        </a:rPr>
                        <a:t>.14</a:t>
                      </a:r>
                      <a:endParaRPr sz="3100" dirty="0">
                        <a:latin typeface="Helvetica Neue" panose="02000503000000020004" pitchFamily="2" charset="0"/>
                        <a:ea typeface="Helvetica Neue" panose="02000503000000020004" pitchFamily="2" charset="0"/>
                        <a:cs typeface="Helvetica Neue" panose="02000503000000020004" pitchFamily="2" charset="0"/>
                      </a:endParaRPr>
                    </a:p>
                  </a:txBody>
                  <a:tcPr marL="9525" marR="9525" marT="9525" marB="91425" anchor="b">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extLst>
                  <a:ext uri="{0D108BD9-81ED-4DB2-BD59-A6C34878D82A}">
                    <a16:rowId xmlns:a16="http://schemas.microsoft.com/office/drawing/2014/main" val="10003"/>
                  </a:ext>
                </a:extLst>
              </a:tr>
              <a:tr h="982807">
                <a:tc>
                  <a:txBody>
                    <a:bodyPr/>
                    <a:lstStyle/>
                    <a:p>
                      <a:pPr marL="0" lvl="0" indent="0" algn="l" rtl="0">
                        <a:spcBef>
                          <a:spcPts val="0"/>
                        </a:spcBef>
                        <a:spcAft>
                          <a:spcPts val="0"/>
                        </a:spcAft>
                        <a:buNone/>
                      </a:pPr>
                      <a:r>
                        <a:rPr lang="en-US" sz="3100" dirty="0">
                          <a:latin typeface="Helvetica Neue" panose="02000503000000020004" pitchFamily="2" charset="0"/>
                          <a:ea typeface="Helvetica Neue" panose="02000503000000020004" pitchFamily="2" charset="0"/>
                          <a:cs typeface="Helvetica Neue" panose="02000503000000020004" pitchFamily="2" charset="0"/>
                        </a:rPr>
                        <a:t>Interdependent Happiness</a:t>
                      </a:r>
                      <a:endParaRPr sz="3100" dirty="0">
                        <a:latin typeface="Helvetica Neue" panose="02000503000000020004" pitchFamily="2" charset="0"/>
                        <a:ea typeface="Helvetica Neue" panose="02000503000000020004" pitchFamily="2" charset="0"/>
                        <a:cs typeface="Helvetica Neue" panose="02000503000000020004" pitchFamily="2" charset="0"/>
                      </a:endParaRPr>
                    </a:p>
                  </a:txBody>
                  <a:tcPr marL="45720" marR="45720" anchor="b">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en-US" sz="3100" dirty="0">
                          <a:latin typeface="Helvetica Neue" panose="02000503000000020004" pitchFamily="2" charset="0"/>
                          <a:ea typeface="Helvetica Neue" panose="02000503000000020004" pitchFamily="2" charset="0"/>
                          <a:cs typeface="Helvetica Neue" panose="02000503000000020004" pitchFamily="2" charset="0"/>
                        </a:rPr>
                        <a:t>.13</a:t>
                      </a:r>
                      <a:endParaRPr sz="3100" dirty="0">
                        <a:latin typeface="Helvetica Neue" panose="02000503000000020004" pitchFamily="2" charset="0"/>
                        <a:ea typeface="Helvetica Neue" panose="02000503000000020004" pitchFamily="2" charset="0"/>
                        <a:cs typeface="Helvetica Neue" panose="02000503000000020004" pitchFamily="2" charset="0"/>
                      </a:endParaRPr>
                    </a:p>
                  </a:txBody>
                  <a:tcPr marL="9525" marR="9525" marT="9525" marB="91425" anchor="b">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extLst>
                  <a:ext uri="{0D108BD9-81ED-4DB2-BD59-A6C34878D82A}">
                    <a16:rowId xmlns:a16="http://schemas.microsoft.com/office/drawing/2014/main" val="10004"/>
                  </a:ext>
                </a:extLst>
              </a:tr>
              <a:tr h="819432">
                <a:tc>
                  <a:txBody>
                    <a:bodyPr/>
                    <a:lstStyle/>
                    <a:p>
                      <a:pPr marL="0" lvl="0" indent="0" algn="l" rtl="0">
                        <a:spcBef>
                          <a:spcPts val="0"/>
                        </a:spcBef>
                        <a:spcAft>
                          <a:spcPts val="0"/>
                        </a:spcAft>
                        <a:buNone/>
                      </a:pPr>
                      <a:r>
                        <a:rPr lang="en-US" sz="3100" dirty="0">
                          <a:latin typeface="Helvetica Neue" panose="02000503000000020004" pitchFamily="2" charset="0"/>
                          <a:ea typeface="Helvetica Neue" panose="02000503000000020004" pitchFamily="2" charset="0"/>
                          <a:cs typeface="Helvetica Neue" panose="02000503000000020004" pitchFamily="2" charset="0"/>
                        </a:rPr>
                        <a:t>Self-Interest</a:t>
                      </a:r>
                      <a:endParaRPr sz="3100" dirty="0">
                        <a:latin typeface="Helvetica Neue" panose="02000503000000020004" pitchFamily="2" charset="0"/>
                        <a:ea typeface="Helvetica Neue" panose="02000503000000020004" pitchFamily="2" charset="0"/>
                        <a:cs typeface="Helvetica Neue" panose="02000503000000020004" pitchFamily="2" charset="0"/>
                      </a:endParaRPr>
                    </a:p>
                  </a:txBody>
                  <a:tcPr marL="45720" marR="45720" anchor="b">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en-US" sz="3100" dirty="0">
                          <a:latin typeface="Helvetica Neue" panose="02000503000000020004" pitchFamily="2" charset="0"/>
                          <a:ea typeface="Helvetica Neue" panose="02000503000000020004" pitchFamily="2" charset="0"/>
                          <a:cs typeface="Helvetica Neue" panose="02000503000000020004" pitchFamily="2" charset="0"/>
                        </a:rPr>
                        <a:t>-.13</a:t>
                      </a:r>
                      <a:endParaRPr sz="3100" dirty="0">
                        <a:latin typeface="Helvetica Neue" panose="02000503000000020004" pitchFamily="2" charset="0"/>
                        <a:ea typeface="Helvetica Neue" panose="02000503000000020004" pitchFamily="2" charset="0"/>
                        <a:cs typeface="Helvetica Neue" panose="02000503000000020004" pitchFamily="2" charset="0"/>
                      </a:endParaRPr>
                    </a:p>
                  </a:txBody>
                  <a:tcPr marL="9525" marR="9525" marT="9525" marB="91425" anchor="b">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extLst>
                  <a:ext uri="{0D108BD9-81ED-4DB2-BD59-A6C34878D82A}">
                    <a16:rowId xmlns:a16="http://schemas.microsoft.com/office/drawing/2014/main" val="10005"/>
                  </a:ext>
                </a:extLst>
              </a:tr>
              <a:tr h="779933">
                <a:tc>
                  <a:txBody>
                    <a:bodyPr/>
                    <a:lstStyle/>
                    <a:p>
                      <a:pPr marL="0" lvl="0" indent="0" algn="l" rtl="0">
                        <a:spcBef>
                          <a:spcPts val="0"/>
                        </a:spcBef>
                        <a:spcAft>
                          <a:spcPts val="0"/>
                        </a:spcAft>
                        <a:buNone/>
                      </a:pPr>
                      <a:r>
                        <a:rPr lang="en-US" sz="3100" dirty="0">
                          <a:latin typeface="Helvetica Neue" panose="02000503000000020004" pitchFamily="2" charset="0"/>
                          <a:ea typeface="Helvetica Neue" panose="02000503000000020004" pitchFamily="2" charset="0"/>
                          <a:cs typeface="Helvetica Neue" panose="02000503000000020004" pitchFamily="2" charset="0"/>
                        </a:rPr>
                        <a:t>Tightness</a:t>
                      </a:r>
                      <a:endParaRPr sz="3100" dirty="0">
                        <a:latin typeface="Helvetica Neue" panose="02000503000000020004" pitchFamily="2" charset="0"/>
                        <a:ea typeface="Helvetica Neue" panose="02000503000000020004" pitchFamily="2" charset="0"/>
                        <a:cs typeface="Helvetica Neue" panose="02000503000000020004" pitchFamily="2" charset="0"/>
                      </a:endParaRPr>
                    </a:p>
                  </a:txBody>
                  <a:tcPr marL="45720" marR="45720" anchor="b">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en-US" sz="3100" dirty="0">
                          <a:latin typeface="Helvetica Neue" panose="02000503000000020004" pitchFamily="2" charset="0"/>
                          <a:ea typeface="Helvetica Neue" panose="02000503000000020004" pitchFamily="2" charset="0"/>
                          <a:cs typeface="Helvetica Neue" panose="02000503000000020004" pitchFamily="2" charset="0"/>
                        </a:rPr>
                        <a:t>-.12</a:t>
                      </a:r>
                      <a:endParaRPr sz="3100" dirty="0">
                        <a:latin typeface="Helvetica Neue" panose="02000503000000020004" pitchFamily="2" charset="0"/>
                        <a:ea typeface="Helvetica Neue" panose="02000503000000020004" pitchFamily="2" charset="0"/>
                        <a:cs typeface="Helvetica Neue" panose="02000503000000020004" pitchFamily="2" charset="0"/>
                      </a:endParaRPr>
                    </a:p>
                  </a:txBody>
                  <a:tcPr marL="9525" marR="9525" marT="9525" marB="91425" anchor="b">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extLst>
                  <a:ext uri="{0D108BD9-81ED-4DB2-BD59-A6C34878D82A}">
                    <a16:rowId xmlns:a16="http://schemas.microsoft.com/office/drawing/2014/main" val="10006"/>
                  </a:ext>
                </a:extLst>
              </a:tr>
              <a:tr h="734791">
                <a:tc>
                  <a:txBody>
                    <a:bodyPr/>
                    <a:lstStyle/>
                    <a:p>
                      <a:pPr marL="0" lvl="0" indent="0" algn="l" rtl="0">
                        <a:spcBef>
                          <a:spcPts val="0"/>
                        </a:spcBef>
                        <a:spcAft>
                          <a:spcPts val="0"/>
                        </a:spcAft>
                        <a:buNone/>
                      </a:pPr>
                      <a:r>
                        <a:rPr lang="en-US" sz="3100" dirty="0">
                          <a:latin typeface="Helvetica Neue" panose="02000503000000020004" pitchFamily="2" charset="0"/>
                          <a:ea typeface="Helvetica Neue" panose="02000503000000020004" pitchFamily="2" charset="0"/>
                          <a:cs typeface="Helvetica Neue" panose="02000503000000020004" pitchFamily="2" charset="0"/>
                        </a:rPr>
                        <a:t>Subjective Happiness</a:t>
                      </a:r>
                      <a:endParaRPr sz="3100" dirty="0">
                        <a:latin typeface="Helvetica Neue" panose="02000503000000020004" pitchFamily="2" charset="0"/>
                        <a:ea typeface="Helvetica Neue" panose="02000503000000020004" pitchFamily="2" charset="0"/>
                        <a:cs typeface="Helvetica Neue" panose="02000503000000020004" pitchFamily="2" charset="0"/>
                      </a:endParaRPr>
                    </a:p>
                  </a:txBody>
                  <a:tcPr marL="45720" marR="45720" anchor="b">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en-US" sz="3100" dirty="0">
                          <a:latin typeface="Helvetica Neue" panose="02000503000000020004" pitchFamily="2" charset="0"/>
                          <a:ea typeface="Helvetica Neue" panose="02000503000000020004" pitchFamily="2" charset="0"/>
                          <a:cs typeface="Helvetica Neue" panose="02000503000000020004" pitchFamily="2" charset="0"/>
                        </a:rPr>
                        <a:t>.12</a:t>
                      </a:r>
                      <a:endParaRPr sz="3100" dirty="0">
                        <a:latin typeface="Helvetica Neue" panose="02000503000000020004" pitchFamily="2" charset="0"/>
                        <a:ea typeface="Helvetica Neue" panose="02000503000000020004" pitchFamily="2" charset="0"/>
                        <a:cs typeface="Helvetica Neue" panose="02000503000000020004" pitchFamily="2" charset="0"/>
                      </a:endParaRPr>
                    </a:p>
                  </a:txBody>
                  <a:tcPr marL="9525" marR="9525" marT="9525" marB="91425" anchor="b">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extLst>
                  <a:ext uri="{0D108BD9-81ED-4DB2-BD59-A6C34878D82A}">
                    <a16:rowId xmlns:a16="http://schemas.microsoft.com/office/drawing/2014/main" val="10007"/>
                  </a:ext>
                </a:extLst>
              </a:tr>
            </a:tbl>
          </a:graphicData>
        </a:graphic>
      </p:graphicFrame>
      <p:graphicFrame>
        <p:nvGraphicFramePr>
          <p:cNvPr id="103" name="Google Shape;103;g2077042cea5_0_0"/>
          <p:cNvGraphicFramePr/>
          <p:nvPr>
            <p:extLst>
              <p:ext uri="{D42A27DB-BD31-4B8C-83A1-F6EECF244321}">
                <p14:modId xmlns:p14="http://schemas.microsoft.com/office/powerpoint/2010/main" val="223251112"/>
              </p:ext>
            </p:extLst>
          </p:nvPr>
        </p:nvGraphicFramePr>
        <p:xfrm>
          <a:off x="7068426" y="22665716"/>
          <a:ext cx="5175504" cy="6467175"/>
        </p:xfrm>
        <a:graphic>
          <a:graphicData uri="http://schemas.openxmlformats.org/drawingml/2006/table">
            <a:tbl>
              <a:tblPr>
                <a:noFill/>
                <a:tableStyleId>{CECA6D92-CC12-403D-9A78-4BFE11820214}</a:tableStyleId>
              </a:tblPr>
              <a:tblGrid>
                <a:gridCol w="4078224">
                  <a:extLst>
                    <a:ext uri="{9D8B030D-6E8A-4147-A177-3AD203B41FA5}">
                      <a16:colId xmlns:a16="http://schemas.microsoft.com/office/drawing/2014/main" val="20000"/>
                    </a:ext>
                  </a:extLst>
                </a:gridCol>
                <a:gridCol w="1097280">
                  <a:extLst>
                    <a:ext uri="{9D8B030D-6E8A-4147-A177-3AD203B41FA5}">
                      <a16:colId xmlns:a16="http://schemas.microsoft.com/office/drawing/2014/main" val="20001"/>
                    </a:ext>
                  </a:extLst>
                </a:gridCol>
              </a:tblGrid>
              <a:tr h="817425">
                <a:tc gridSpan="2">
                  <a:txBody>
                    <a:bodyPr/>
                    <a:lstStyle/>
                    <a:p>
                      <a:pPr marL="0" lvl="0" indent="0" algn="ctr" rtl="0">
                        <a:lnSpc>
                          <a:spcPct val="115000"/>
                        </a:lnSpc>
                        <a:spcBef>
                          <a:spcPts val="0"/>
                        </a:spcBef>
                        <a:spcAft>
                          <a:spcPts val="0"/>
                        </a:spcAft>
                        <a:buNone/>
                      </a:pPr>
                      <a:r>
                        <a:rPr lang="en-US" sz="4400" dirty="0">
                          <a:ln>
                            <a:noFill/>
                          </a:ln>
                          <a:solidFill>
                            <a:schemeClr val="bg1"/>
                          </a:solidFill>
                          <a:latin typeface="Helvetica" pitchFamily="2" charset="0"/>
                        </a:rPr>
                        <a:t>Hinduism</a:t>
                      </a:r>
                      <a:endParaRPr sz="4400" dirty="0">
                        <a:ln>
                          <a:noFill/>
                        </a:ln>
                        <a:solidFill>
                          <a:schemeClr val="bg1"/>
                        </a:solidFill>
                        <a:latin typeface="Helvetica" pitchFamily="2" charset="0"/>
                      </a:endParaRPr>
                    </a:p>
                  </a:txBody>
                  <a:tcPr marL="9525" marR="9525" marT="9525" marB="91425" anchor="b">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solidFill>
                      <a:srgbClr val="285F9E"/>
                    </a:solidFill>
                  </a:tcPr>
                </a:tc>
                <a:tc hMerge="1">
                  <a:txBody>
                    <a:bodyPr/>
                    <a:lstStyle/>
                    <a:p>
                      <a:endParaRPr lang="en-US"/>
                    </a:p>
                  </a:txBody>
                  <a:tcPr/>
                </a:tc>
                <a:extLst>
                  <a:ext uri="{0D108BD9-81ED-4DB2-BD59-A6C34878D82A}">
                    <a16:rowId xmlns:a16="http://schemas.microsoft.com/office/drawing/2014/main" val="10000"/>
                  </a:ext>
                </a:extLst>
              </a:tr>
              <a:tr h="796675">
                <a:tc>
                  <a:txBody>
                    <a:bodyPr/>
                    <a:lstStyle/>
                    <a:p>
                      <a:pPr marL="0" lvl="0" indent="0" algn="l" rtl="0">
                        <a:lnSpc>
                          <a:spcPct val="115000"/>
                        </a:lnSpc>
                        <a:spcBef>
                          <a:spcPts val="0"/>
                        </a:spcBef>
                        <a:spcAft>
                          <a:spcPts val="0"/>
                        </a:spcAft>
                        <a:buNone/>
                      </a:pPr>
                      <a:r>
                        <a:rPr lang="en-US" sz="3100" b="1" dirty="0">
                          <a:latin typeface="Helvetica" pitchFamily="2" charset="0"/>
                        </a:rPr>
                        <a:t>Personality Traits</a:t>
                      </a:r>
                      <a:endParaRPr sz="3100" b="1" dirty="0">
                        <a:latin typeface="Helvetica" pitchFamily="2" charset="0"/>
                      </a:endParaRPr>
                    </a:p>
                  </a:txBody>
                  <a:tcPr marL="45720" marR="45720"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B w="9525" cap="flat" cmpd="sng">
                      <a:solidFill>
                        <a:srgbClr val="000000"/>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en-US" sz="3100" b="1" i="1" dirty="0">
                          <a:latin typeface="Helvetica" pitchFamily="2" charset="0"/>
                        </a:rPr>
                        <a:t>r </a:t>
                      </a:r>
                      <a:endParaRPr sz="3100" b="1" i="1" dirty="0">
                        <a:latin typeface="Helvetica" pitchFamily="2" charset="0"/>
                      </a:endParaRPr>
                    </a:p>
                  </a:txBody>
                  <a:tcPr marL="9525" marR="9525" marT="9525" marB="91425"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B w="9525" cap="flat" cmpd="sng">
                      <a:solidFill>
                        <a:srgbClr val="000000"/>
                      </a:solidFill>
                      <a:prstDash val="solid"/>
                      <a:round/>
                      <a:headEnd type="none" w="sm" len="sm"/>
                      <a:tailEnd type="none" w="sm" len="sm"/>
                    </a:lnB>
                  </a:tcPr>
                </a:tc>
                <a:extLst>
                  <a:ext uri="{0D108BD9-81ED-4DB2-BD59-A6C34878D82A}">
                    <a16:rowId xmlns:a16="http://schemas.microsoft.com/office/drawing/2014/main" val="10001"/>
                  </a:ext>
                </a:extLst>
              </a:tr>
              <a:tr h="831075">
                <a:tc>
                  <a:txBody>
                    <a:bodyPr/>
                    <a:lstStyle/>
                    <a:p>
                      <a:pPr marL="0" lvl="0" indent="0" algn="l" rtl="0">
                        <a:spcBef>
                          <a:spcPts val="0"/>
                        </a:spcBef>
                        <a:spcAft>
                          <a:spcPts val="0"/>
                        </a:spcAft>
                        <a:buNone/>
                      </a:pPr>
                      <a:r>
                        <a:rPr lang="en-US" sz="3100" dirty="0">
                          <a:latin typeface="Helvetica" pitchFamily="2" charset="0"/>
                        </a:rPr>
                        <a:t>Trust</a:t>
                      </a:r>
                      <a:endParaRPr sz="3100" dirty="0">
                        <a:latin typeface="Helvetica" pitchFamily="2" charset="0"/>
                      </a:endParaRPr>
                    </a:p>
                  </a:txBody>
                  <a:tcPr marL="45720" marR="45720" anchor="b">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en-US" sz="3100" dirty="0">
                          <a:latin typeface="Helvetica" pitchFamily="2" charset="0"/>
                        </a:rPr>
                        <a:t>-.13</a:t>
                      </a:r>
                      <a:endParaRPr sz="3100" dirty="0">
                        <a:latin typeface="Helvetica" pitchFamily="2" charset="0"/>
                      </a:endParaRPr>
                    </a:p>
                  </a:txBody>
                  <a:tcPr marL="9525" marR="9525" marT="9525" marB="91425"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extLst>
                  <a:ext uri="{0D108BD9-81ED-4DB2-BD59-A6C34878D82A}">
                    <a16:rowId xmlns:a16="http://schemas.microsoft.com/office/drawing/2014/main" val="10002"/>
                  </a:ext>
                </a:extLst>
              </a:tr>
              <a:tr h="831075">
                <a:tc>
                  <a:txBody>
                    <a:bodyPr/>
                    <a:lstStyle/>
                    <a:p>
                      <a:pPr marL="0" lvl="0" indent="0" algn="l" rtl="0">
                        <a:spcBef>
                          <a:spcPts val="0"/>
                        </a:spcBef>
                        <a:spcAft>
                          <a:spcPts val="0"/>
                        </a:spcAft>
                        <a:buNone/>
                      </a:pPr>
                      <a:r>
                        <a:rPr lang="en-US" sz="3100" dirty="0">
                          <a:latin typeface="Helvetica" pitchFamily="2" charset="0"/>
                        </a:rPr>
                        <a:t>Greed</a:t>
                      </a:r>
                      <a:endParaRPr sz="3100" dirty="0">
                        <a:latin typeface="Helvetica" pitchFamily="2" charset="0"/>
                      </a:endParaRPr>
                    </a:p>
                  </a:txBody>
                  <a:tcPr marL="45720" marR="45720" anchor="b">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en-US" sz="3100" dirty="0">
                          <a:latin typeface="Helvetica" pitchFamily="2" charset="0"/>
                        </a:rPr>
                        <a:t>-.12</a:t>
                      </a:r>
                      <a:endParaRPr sz="3100" dirty="0">
                        <a:latin typeface="Helvetica" pitchFamily="2" charset="0"/>
                      </a:endParaRPr>
                    </a:p>
                  </a:txBody>
                  <a:tcPr marL="9525" marR="9525" marT="9525" marB="91425"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extLst>
                  <a:ext uri="{0D108BD9-81ED-4DB2-BD59-A6C34878D82A}">
                    <a16:rowId xmlns:a16="http://schemas.microsoft.com/office/drawing/2014/main" val="10003"/>
                  </a:ext>
                </a:extLst>
              </a:tr>
              <a:tr h="751050">
                <a:tc>
                  <a:txBody>
                    <a:bodyPr/>
                    <a:lstStyle/>
                    <a:p>
                      <a:pPr marL="0" lvl="0" indent="0" algn="l" rtl="0">
                        <a:spcBef>
                          <a:spcPts val="0"/>
                        </a:spcBef>
                        <a:spcAft>
                          <a:spcPts val="0"/>
                        </a:spcAft>
                        <a:buNone/>
                      </a:pPr>
                      <a:r>
                        <a:rPr lang="en-US" sz="3100" dirty="0">
                          <a:latin typeface="Helvetica" pitchFamily="2" charset="0"/>
                        </a:rPr>
                        <a:t>Openness</a:t>
                      </a:r>
                      <a:endParaRPr sz="3100" dirty="0">
                        <a:latin typeface="Helvetica" pitchFamily="2" charset="0"/>
                      </a:endParaRPr>
                    </a:p>
                  </a:txBody>
                  <a:tcPr marL="45720" marR="45720" anchor="b">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en-US" sz="3100" dirty="0">
                          <a:latin typeface="Helvetica" pitchFamily="2" charset="0"/>
                        </a:rPr>
                        <a:t>-.11</a:t>
                      </a:r>
                      <a:endParaRPr sz="3100" dirty="0">
                        <a:latin typeface="Helvetica" pitchFamily="2" charset="0"/>
                      </a:endParaRPr>
                    </a:p>
                  </a:txBody>
                  <a:tcPr marL="9525" marR="9525" marT="9525" marB="91425"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extLst>
                  <a:ext uri="{0D108BD9-81ED-4DB2-BD59-A6C34878D82A}">
                    <a16:rowId xmlns:a16="http://schemas.microsoft.com/office/drawing/2014/main" val="10004"/>
                  </a:ext>
                </a:extLst>
              </a:tr>
              <a:tr h="831075">
                <a:tc>
                  <a:txBody>
                    <a:bodyPr/>
                    <a:lstStyle/>
                    <a:p>
                      <a:pPr marL="0" lvl="0" indent="0" algn="l" rtl="0">
                        <a:spcBef>
                          <a:spcPts val="0"/>
                        </a:spcBef>
                        <a:spcAft>
                          <a:spcPts val="0"/>
                        </a:spcAft>
                        <a:buNone/>
                      </a:pPr>
                      <a:r>
                        <a:rPr lang="en-US" sz="3100" dirty="0">
                          <a:latin typeface="Helvetica" pitchFamily="2" charset="0"/>
                        </a:rPr>
                        <a:t>Conscientiousness</a:t>
                      </a:r>
                      <a:endParaRPr sz="3100" dirty="0">
                        <a:latin typeface="Helvetica" pitchFamily="2" charset="0"/>
                      </a:endParaRPr>
                    </a:p>
                  </a:txBody>
                  <a:tcPr marL="45720" marR="45720" anchor="b">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en-US" sz="3100" dirty="0">
                          <a:latin typeface="Helvetica" pitchFamily="2" charset="0"/>
                        </a:rPr>
                        <a:t>.08</a:t>
                      </a:r>
                      <a:endParaRPr sz="3100" dirty="0">
                        <a:latin typeface="Helvetica" pitchFamily="2" charset="0"/>
                      </a:endParaRPr>
                    </a:p>
                  </a:txBody>
                  <a:tcPr marL="9525" marR="9525" marT="9525" marB="91425"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extLst>
                  <a:ext uri="{0D108BD9-81ED-4DB2-BD59-A6C34878D82A}">
                    <a16:rowId xmlns:a16="http://schemas.microsoft.com/office/drawing/2014/main" val="10005"/>
                  </a:ext>
                </a:extLst>
              </a:tr>
              <a:tr h="777725">
                <a:tc>
                  <a:txBody>
                    <a:bodyPr/>
                    <a:lstStyle/>
                    <a:p>
                      <a:pPr marL="0" lvl="0" indent="0" algn="l" rtl="0">
                        <a:spcBef>
                          <a:spcPts val="0"/>
                        </a:spcBef>
                        <a:spcAft>
                          <a:spcPts val="0"/>
                        </a:spcAft>
                        <a:buNone/>
                      </a:pPr>
                      <a:r>
                        <a:rPr lang="en-US" sz="3100" dirty="0">
                          <a:latin typeface="Helvetica" pitchFamily="2" charset="0"/>
                        </a:rPr>
                        <a:t>Self-Expression</a:t>
                      </a:r>
                      <a:endParaRPr sz="3100" dirty="0">
                        <a:latin typeface="Helvetica" pitchFamily="2" charset="0"/>
                      </a:endParaRPr>
                    </a:p>
                  </a:txBody>
                  <a:tcPr marL="45720" marR="45720" anchor="b">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en-US" sz="3100" dirty="0">
                          <a:latin typeface="Helvetica" pitchFamily="2" charset="0"/>
                        </a:rPr>
                        <a:t>.08</a:t>
                      </a:r>
                      <a:endParaRPr sz="3100" dirty="0">
                        <a:latin typeface="Helvetica" pitchFamily="2" charset="0"/>
                      </a:endParaRPr>
                    </a:p>
                  </a:txBody>
                  <a:tcPr marL="9525" marR="9525" marT="9525" marB="91425"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extLst>
                  <a:ext uri="{0D108BD9-81ED-4DB2-BD59-A6C34878D82A}">
                    <a16:rowId xmlns:a16="http://schemas.microsoft.com/office/drawing/2014/main" val="10006"/>
                  </a:ext>
                </a:extLst>
              </a:tr>
              <a:tr h="831075">
                <a:tc>
                  <a:txBody>
                    <a:bodyPr/>
                    <a:lstStyle/>
                    <a:p>
                      <a:pPr marL="0" lvl="0" indent="0" algn="l" rtl="0">
                        <a:spcBef>
                          <a:spcPts val="0"/>
                        </a:spcBef>
                        <a:spcAft>
                          <a:spcPts val="0"/>
                        </a:spcAft>
                        <a:buNone/>
                      </a:pPr>
                      <a:r>
                        <a:rPr lang="en-US" sz="3100" dirty="0">
                          <a:latin typeface="Helvetica" pitchFamily="2" charset="0"/>
                        </a:rPr>
                        <a:t>Honesty</a:t>
                      </a:r>
                      <a:endParaRPr sz="3100" dirty="0">
                        <a:latin typeface="Helvetica" pitchFamily="2" charset="0"/>
                      </a:endParaRPr>
                    </a:p>
                  </a:txBody>
                  <a:tcPr marL="45720" marR="45720" anchor="b">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en-US" sz="3100" dirty="0">
                          <a:latin typeface="Helvetica" pitchFamily="2" charset="0"/>
                        </a:rPr>
                        <a:t>-.08</a:t>
                      </a:r>
                      <a:endParaRPr sz="3100" dirty="0">
                        <a:latin typeface="Helvetica" pitchFamily="2" charset="0"/>
                      </a:endParaRPr>
                    </a:p>
                  </a:txBody>
                  <a:tcPr marL="9525" marR="9525" marT="9525" marB="91425"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extLst>
                  <a:ext uri="{0D108BD9-81ED-4DB2-BD59-A6C34878D82A}">
                    <a16:rowId xmlns:a16="http://schemas.microsoft.com/office/drawing/2014/main" val="10007"/>
                  </a:ext>
                </a:extLst>
              </a:tr>
            </a:tbl>
          </a:graphicData>
        </a:graphic>
      </p:graphicFrame>
      <p:graphicFrame>
        <p:nvGraphicFramePr>
          <p:cNvPr id="104" name="Google Shape;104;g2077042cea5_0_0"/>
          <p:cNvGraphicFramePr/>
          <p:nvPr>
            <p:extLst>
              <p:ext uri="{D42A27DB-BD31-4B8C-83A1-F6EECF244321}">
                <p14:modId xmlns:p14="http://schemas.microsoft.com/office/powerpoint/2010/main" val="1158964168"/>
              </p:ext>
            </p:extLst>
          </p:nvPr>
        </p:nvGraphicFramePr>
        <p:xfrm>
          <a:off x="18807709" y="22679732"/>
          <a:ext cx="5175504" cy="7701164"/>
        </p:xfrm>
        <a:graphic>
          <a:graphicData uri="http://schemas.openxmlformats.org/drawingml/2006/table">
            <a:tbl>
              <a:tblPr>
                <a:noFill/>
                <a:tableStyleId>{CECA6D92-CC12-403D-9A78-4BFE11820214}</a:tableStyleId>
              </a:tblPr>
              <a:tblGrid>
                <a:gridCol w="4078224">
                  <a:extLst>
                    <a:ext uri="{9D8B030D-6E8A-4147-A177-3AD203B41FA5}">
                      <a16:colId xmlns:a16="http://schemas.microsoft.com/office/drawing/2014/main" val="20000"/>
                    </a:ext>
                  </a:extLst>
                </a:gridCol>
                <a:gridCol w="1097280">
                  <a:extLst>
                    <a:ext uri="{9D8B030D-6E8A-4147-A177-3AD203B41FA5}">
                      <a16:colId xmlns:a16="http://schemas.microsoft.com/office/drawing/2014/main" val="20001"/>
                    </a:ext>
                  </a:extLst>
                </a:gridCol>
              </a:tblGrid>
              <a:tr h="759832">
                <a:tc gridSpan="2">
                  <a:txBody>
                    <a:bodyPr/>
                    <a:lstStyle/>
                    <a:p>
                      <a:pPr marL="0" lvl="0" indent="0" algn="ctr" rtl="0">
                        <a:lnSpc>
                          <a:spcPct val="115000"/>
                        </a:lnSpc>
                        <a:spcBef>
                          <a:spcPts val="0"/>
                        </a:spcBef>
                        <a:spcAft>
                          <a:spcPts val="0"/>
                        </a:spcAft>
                        <a:buNone/>
                      </a:pPr>
                      <a:r>
                        <a:rPr lang="en-US" sz="44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Judaism</a:t>
                      </a:r>
                      <a:endParaRPr sz="44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endParaRPr>
                    </a:p>
                  </a:txBody>
                  <a:tcPr marL="9525" marR="9525" marT="9525" marB="91425" anchor="b">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solidFill>
                      <a:srgbClr val="285F9E"/>
                    </a:solidFill>
                  </a:tcPr>
                </a:tc>
                <a:tc hMerge="1">
                  <a:txBody>
                    <a:bodyPr/>
                    <a:lstStyle/>
                    <a:p>
                      <a:endParaRPr lang="en-US"/>
                    </a:p>
                  </a:txBody>
                  <a:tcPr/>
                </a:tc>
                <a:extLst>
                  <a:ext uri="{0D108BD9-81ED-4DB2-BD59-A6C34878D82A}">
                    <a16:rowId xmlns:a16="http://schemas.microsoft.com/office/drawing/2014/main" val="10000"/>
                  </a:ext>
                </a:extLst>
              </a:tr>
              <a:tr h="683691">
                <a:tc>
                  <a:txBody>
                    <a:bodyPr/>
                    <a:lstStyle/>
                    <a:p>
                      <a:pPr marL="0" lvl="0" indent="0" algn="l" rtl="0">
                        <a:lnSpc>
                          <a:spcPct val="115000"/>
                        </a:lnSpc>
                        <a:spcBef>
                          <a:spcPts val="0"/>
                        </a:spcBef>
                        <a:spcAft>
                          <a:spcPts val="0"/>
                        </a:spcAft>
                        <a:buNone/>
                      </a:pPr>
                      <a:r>
                        <a:rPr lang="en-US" sz="3100" b="1" dirty="0">
                          <a:latin typeface="Helvetica Neue" panose="02000503000000020004" pitchFamily="2" charset="0"/>
                          <a:ea typeface="Helvetica Neue" panose="02000503000000020004" pitchFamily="2" charset="0"/>
                          <a:cs typeface="Helvetica Neue" panose="02000503000000020004" pitchFamily="2" charset="0"/>
                        </a:rPr>
                        <a:t>Personality Traits</a:t>
                      </a:r>
                      <a:endParaRPr sz="3100" b="1" dirty="0">
                        <a:latin typeface="Helvetica Neue" panose="02000503000000020004" pitchFamily="2" charset="0"/>
                        <a:ea typeface="Helvetica Neue" panose="02000503000000020004" pitchFamily="2" charset="0"/>
                        <a:cs typeface="Helvetica Neue" panose="02000503000000020004" pitchFamily="2" charset="0"/>
                      </a:endParaRPr>
                    </a:p>
                  </a:txBody>
                  <a:tcPr marL="9525" marR="9525" marT="9525" marB="91425" anchor="b">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en-US" sz="3100" b="1" i="1" dirty="0">
                          <a:latin typeface="Helvetica Neue" panose="02000503000000020004" pitchFamily="2" charset="0"/>
                          <a:ea typeface="Helvetica Neue" panose="02000503000000020004" pitchFamily="2" charset="0"/>
                          <a:cs typeface="Helvetica Neue" panose="02000503000000020004" pitchFamily="2" charset="0"/>
                        </a:rPr>
                        <a:t>r </a:t>
                      </a:r>
                      <a:endParaRPr sz="3100" b="1" i="1" dirty="0">
                        <a:latin typeface="Helvetica Neue" panose="02000503000000020004" pitchFamily="2" charset="0"/>
                        <a:ea typeface="Helvetica Neue" panose="02000503000000020004" pitchFamily="2" charset="0"/>
                        <a:cs typeface="Helvetica Neue" panose="02000503000000020004" pitchFamily="2" charset="0"/>
                      </a:endParaRPr>
                    </a:p>
                  </a:txBody>
                  <a:tcPr marL="9525" marR="9525" marT="9525" marB="91425" anchor="b">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extLst>
                  <a:ext uri="{0D108BD9-81ED-4DB2-BD59-A6C34878D82A}">
                    <a16:rowId xmlns:a16="http://schemas.microsoft.com/office/drawing/2014/main" val="10001"/>
                  </a:ext>
                </a:extLst>
              </a:tr>
              <a:tr h="713212">
                <a:tc>
                  <a:txBody>
                    <a:bodyPr/>
                    <a:lstStyle/>
                    <a:p>
                      <a:pPr marL="0" lvl="0" indent="0" algn="l" rtl="0">
                        <a:spcBef>
                          <a:spcPts val="0"/>
                        </a:spcBef>
                        <a:spcAft>
                          <a:spcPts val="0"/>
                        </a:spcAft>
                        <a:buNone/>
                      </a:pPr>
                      <a:r>
                        <a:rPr lang="en-US" sz="3100" dirty="0">
                          <a:latin typeface="Helvetica Neue" panose="02000503000000020004" pitchFamily="2" charset="0"/>
                          <a:ea typeface="Helvetica Neue" panose="02000503000000020004" pitchFamily="2" charset="0"/>
                          <a:cs typeface="Helvetica Neue" panose="02000503000000020004" pitchFamily="2" charset="0"/>
                        </a:rPr>
                        <a:t>Sincerity</a:t>
                      </a:r>
                      <a:endParaRPr sz="3100" dirty="0">
                        <a:latin typeface="Helvetica Neue" panose="02000503000000020004" pitchFamily="2" charset="0"/>
                        <a:ea typeface="Helvetica Neue" panose="02000503000000020004" pitchFamily="2" charset="0"/>
                        <a:cs typeface="Helvetica Neue" panose="02000503000000020004" pitchFamily="2" charset="0"/>
                      </a:endParaRPr>
                    </a:p>
                  </a:txBody>
                  <a:tcPr marL="45720" marR="45720" anchor="b">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en-US" sz="3100" dirty="0">
                          <a:latin typeface="Helvetica Neue" panose="02000503000000020004" pitchFamily="2" charset="0"/>
                          <a:ea typeface="Helvetica Neue" panose="02000503000000020004" pitchFamily="2" charset="0"/>
                          <a:cs typeface="Helvetica Neue" panose="02000503000000020004" pitchFamily="2" charset="0"/>
                        </a:rPr>
                        <a:t>.20</a:t>
                      </a:r>
                      <a:endParaRPr sz="3100" dirty="0">
                        <a:latin typeface="Helvetica Neue" panose="02000503000000020004" pitchFamily="2" charset="0"/>
                        <a:ea typeface="Helvetica Neue" panose="02000503000000020004" pitchFamily="2" charset="0"/>
                        <a:cs typeface="Helvetica Neue" panose="02000503000000020004" pitchFamily="2" charset="0"/>
                      </a:endParaRPr>
                    </a:p>
                  </a:txBody>
                  <a:tcPr marL="9525" marR="9525" marT="9525" marB="91425" anchor="b">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extLst>
                  <a:ext uri="{0D108BD9-81ED-4DB2-BD59-A6C34878D82A}">
                    <a16:rowId xmlns:a16="http://schemas.microsoft.com/office/drawing/2014/main" val="10002"/>
                  </a:ext>
                </a:extLst>
              </a:tr>
              <a:tr h="669252">
                <a:tc>
                  <a:txBody>
                    <a:bodyPr/>
                    <a:lstStyle/>
                    <a:p>
                      <a:pPr marL="0" lvl="0" indent="0" algn="l" rtl="0">
                        <a:spcBef>
                          <a:spcPts val="0"/>
                        </a:spcBef>
                        <a:spcAft>
                          <a:spcPts val="0"/>
                        </a:spcAft>
                        <a:buNone/>
                      </a:pPr>
                      <a:r>
                        <a:rPr lang="en-US" sz="3100" dirty="0">
                          <a:latin typeface="Helvetica Neue" panose="02000503000000020004" pitchFamily="2" charset="0"/>
                          <a:ea typeface="Helvetica Neue" panose="02000503000000020004" pitchFamily="2" charset="0"/>
                          <a:cs typeface="Helvetica Neue" panose="02000503000000020004" pitchFamily="2" charset="0"/>
                        </a:rPr>
                        <a:t>Conscientiousness</a:t>
                      </a:r>
                      <a:endParaRPr sz="3100" dirty="0">
                        <a:latin typeface="Helvetica Neue" panose="02000503000000020004" pitchFamily="2" charset="0"/>
                        <a:ea typeface="Helvetica Neue" panose="02000503000000020004" pitchFamily="2" charset="0"/>
                        <a:cs typeface="Helvetica Neue" panose="02000503000000020004" pitchFamily="2" charset="0"/>
                      </a:endParaRPr>
                    </a:p>
                  </a:txBody>
                  <a:tcPr marL="45720" marR="45720" anchor="b">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en-US" sz="3100" dirty="0">
                          <a:latin typeface="Helvetica Neue" panose="02000503000000020004" pitchFamily="2" charset="0"/>
                          <a:ea typeface="Helvetica Neue" panose="02000503000000020004" pitchFamily="2" charset="0"/>
                          <a:cs typeface="Helvetica Neue" panose="02000503000000020004" pitchFamily="2" charset="0"/>
                        </a:rPr>
                        <a:t>.18</a:t>
                      </a:r>
                      <a:endParaRPr sz="3100" dirty="0">
                        <a:latin typeface="Helvetica Neue" panose="02000503000000020004" pitchFamily="2" charset="0"/>
                        <a:ea typeface="Helvetica Neue" panose="02000503000000020004" pitchFamily="2" charset="0"/>
                        <a:cs typeface="Helvetica Neue" panose="02000503000000020004" pitchFamily="2" charset="0"/>
                      </a:endParaRPr>
                    </a:p>
                  </a:txBody>
                  <a:tcPr marL="9525" marR="9525" marT="9525" marB="91425" anchor="b">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extLst>
                  <a:ext uri="{0D108BD9-81ED-4DB2-BD59-A6C34878D82A}">
                    <a16:rowId xmlns:a16="http://schemas.microsoft.com/office/drawing/2014/main" val="10003"/>
                  </a:ext>
                </a:extLst>
              </a:tr>
              <a:tr h="669252">
                <a:tc>
                  <a:txBody>
                    <a:bodyPr/>
                    <a:lstStyle/>
                    <a:p>
                      <a:pPr marL="0" lvl="0" indent="0" algn="l" rtl="0">
                        <a:spcBef>
                          <a:spcPts val="0"/>
                        </a:spcBef>
                        <a:spcAft>
                          <a:spcPts val="0"/>
                        </a:spcAft>
                        <a:buNone/>
                      </a:pPr>
                      <a:r>
                        <a:rPr lang="en-US" sz="3100" dirty="0">
                          <a:latin typeface="Helvetica Neue" panose="02000503000000020004" pitchFamily="2" charset="0"/>
                          <a:ea typeface="Helvetica Neue" panose="02000503000000020004" pitchFamily="2" charset="0"/>
                          <a:cs typeface="Helvetica Neue" panose="02000503000000020004" pitchFamily="2" charset="0"/>
                        </a:rPr>
                        <a:t>Self-Interest</a:t>
                      </a:r>
                      <a:endParaRPr sz="3100" dirty="0">
                        <a:latin typeface="Helvetica Neue" panose="02000503000000020004" pitchFamily="2" charset="0"/>
                        <a:ea typeface="Helvetica Neue" panose="02000503000000020004" pitchFamily="2" charset="0"/>
                        <a:cs typeface="Helvetica Neue" panose="02000503000000020004" pitchFamily="2" charset="0"/>
                      </a:endParaRPr>
                    </a:p>
                  </a:txBody>
                  <a:tcPr marL="45720" marR="45720" anchor="b">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en-US" sz="3100" dirty="0">
                          <a:latin typeface="Helvetica Neue" panose="02000503000000020004" pitchFamily="2" charset="0"/>
                          <a:ea typeface="Helvetica Neue" panose="02000503000000020004" pitchFamily="2" charset="0"/>
                          <a:cs typeface="Helvetica Neue" panose="02000503000000020004" pitchFamily="2" charset="0"/>
                        </a:rPr>
                        <a:t>-.18</a:t>
                      </a:r>
                      <a:endParaRPr sz="3100" dirty="0">
                        <a:latin typeface="Helvetica Neue" panose="02000503000000020004" pitchFamily="2" charset="0"/>
                        <a:ea typeface="Helvetica Neue" panose="02000503000000020004" pitchFamily="2" charset="0"/>
                        <a:cs typeface="Helvetica Neue" panose="02000503000000020004" pitchFamily="2" charset="0"/>
                      </a:endParaRPr>
                    </a:p>
                  </a:txBody>
                  <a:tcPr marL="9525" marR="9525" marT="9525" marB="91425" anchor="b">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extLst>
                  <a:ext uri="{0D108BD9-81ED-4DB2-BD59-A6C34878D82A}">
                    <a16:rowId xmlns:a16="http://schemas.microsoft.com/office/drawing/2014/main" val="10004"/>
                  </a:ext>
                </a:extLst>
              </a:tr>
              <a:tr h="755950">
                <a:tc>
                  <a:txBody>
                    <a:bodyPr/>
                    <a:lstStyle/>
                    <a:p>
                      <a:pPr marL="0" lvl="0" indent="0" algn="l" rtl="0">
                        <a:spcBef>
                          <a:spcPts val="0"/>
                        </a:spcBef>
                        <a:spcAft>
                          <a:spcPts val="0"/>
                        </a:spcAft>
                        <a:buNone/>
                      </a:pPr>
                      <a:r>
                        <a:rPr lang="en-US" sz="3100" dirty="0">
                          <a:latin typeface="Helvetica Neue" panose="02000503000000020004" pitchFamily="2" charset="0"/>
                          <a:ea typeface="Helvetica Neue" panose="02000503000000020004" pitchFamily="2" charset="0"/>
                          <a:cs typeface="Helvetica Neue" panose="02000503000000020004" pitchFamily="2" charset="0"/>
                        </a:rPr>
                        <a:t>Honesty</a:t>
                      </a:r>
                      <a:endParaRPr sz="3100" dirty="0">
                        <a:latin typeface="Helvetica Neue" panose="02000503000000020004" pitchFamily="2" charset="0"/>
                        <a:ea typeface="Helvetica Neue" panose="02000503000000020004" pitchFamily="2" charset="0"/>
                        <a:cs typeface="Helvetica Neue" panose="02000503000000020004" pitchFamily="2" charset="0"/>
                      </a:endParaRPr>
                    </a:p>
                  </a:txBody>
                  <a:tcPr marL="45720" marR="45720" anchor="b">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en-US" sz="3100" dirty="0">
                          <a:latin typeface="Helvetica Neue" panose="02000503000000020004" pitchFamily="2" charset="0"/>
                          <a:ea typeface="Helvetica Neue" panose="02000503000000020004" pitchFamily="2" charset="0"/>
                          <a:cs typeface="Helvetica Neue" panose="02000503000000020004" pitchFamily="2" charset="0"/>
                        </a:rPr>
                        <a:t>.17</a:t>
                      </a:r>
                      <a:endParaRPr sz="3100" dirty="0">
                        <a:latin typeface="Helvetica Neue" panose="02000503000000020004" pitchFamily="2" charset="0"/>
                        <a:ea typeface="Helvetica Neue" panose="02000503000000020004" pitchFamily="2" charset="0"/>
                        <a:cs typeface="Helvetica Neue" panose="02000503000000020004" pitchFamily="2" charset="0"/>
                      </a:endParaRPr>
                    </a:p>
                  </a:txBody>
                  <a:tcPr marL="9525" marR="9525" marT="9525" marB="91425" anchor="b">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extLst>
                  <a:ext uri="{0D108BD9-81ED-4DB2-BD59-A6C34878D82A}">
                    <a16:rowId xmlns:a16="http://schemas.microsoft.com/office/drawing/2014/main" val="10005"/>
                  </a:ext>
                </a:extLst>
              </a:tr>
              <a:tr h="669252">
                <a:tc>
                  <a:txBody>
                    <a:bodyPr/>
                    <a:lstStyle/>
                    <a:p>
                      <a:pPr marL="0" lvl="0" indent="0" algn="l" rtl="0">
                        <a:spcBef>
                          <a:spcPts val="0"/>
                        </a:spcBef>
                        <a:spcAft>
                          <a:spcPts val="0"/>
                        </a:spcAft>
                        <a:buNone/>
                      </a:pPr>
                      <a:r>
                        <a:rPr lang="en-US" sz="3100" dirty="0">
                          <a:latin typeface="Helvetica Neue" panose="02000503000000020004" pitchFamily="2" charset="0"/>
                          <a:ea typeface="Helvetica Neue" panose="02000503000000020004" pitchFamily="2" charset="0"/>
                          <a:cs typeface="Helvetica Neue" panose="02000503000000020004" pitchFamily="2" charset="0"/>
                        </a:rPr>
                        <a:t>Social Status</a:t>
                      </a:r>
                      <a:endParaRPr sz="3100" dirty="0">
                        <a:latin typeface="Helvetica Neue" panose="02000503000000020004" pitchFamily="2" charset="0"/>
                        <a:ea typeface="Helvetica Neue" panose="02000503000000020004" pitchFamily="2" charset="0"/>
                        <a:cs typeface="Helvetica Neue" panose="02000503000000020004" pitchFamily="2" charset="0"/>
                      </a:endParaRPr>
                    </a:p>
                  </a:txBody>
                  <a:tcPr marL="45720" marR="45720" anchor="b">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en-US" sz="3100" dirty="0">
                          <a:latin typeface="Helvetica Neue" panose="02000503000000020004" pitchFamily="2" charset="0"/>
                          <a:ea typeface="Helvetica Neue" panose="02000503000000020004" pitchFamily="2" charset="0"/>
                          <a:cs typeface="Helvetica Neue" panose="02000503000000020004" pitchFamily="2" charset="0"/>
                        </a:rPr>
                        <a:t>-.17</a:t>
                      </a:r>
                      <a:endParaRPr sz="3100" dirty="0">
                        <a:latin typeface="Helvetica Neue" panose="02000503000000020004" pitchFamily="2" charset="0"/>
                        <a:ea typeface="Helvetica Neue" panose="02000503000000020004" pitchFamily="2" charset="0"/>
                        <a:cs typeface="Helvetica Neue" panose="02000503000000020004" pitchFamily="2" charset="0"/>
                      </a:endParaRPr>
                    </a:p>
                  </a:txBody>
                  <a:tcPr marL="9525" marR="9525" marT="9525" marB="91425" anchor="b">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extLst>
                  <a:ext uri="{0D108BD9-81ED-4DB2-BD59-A6C34878D82A}">
                    <a16:rowId xmlns:a16="http://schemas.microsoft.com/office/drawing/2014/main" val="10006"/>
                  </a:ext>
                </a:extLst>
              </a:tr>
              <a:tr h="669252">
                <a:tc>
                  <a:txBody>
                    <a:bodyPr/>
                    <a:lstStyle/>
                    <a:p>
                      <a:pPr marL="0" lvl="0" indent="0" algn="l" rtl="0">
                        <a:spcBef>
                          <a:spcPts val="0"/>
                        </a:spcBef>
                        <a:spcAft>
                          <a:spcPts val="0"/>
                        </a:spcAft>
                        <a:buNone/>
                      </a:pPr>
                      <a:r>
                        <a:rPr lang="en-US" sz="3100" dirty="0">
                          <a:latin typeface="Helvetica Neue" panose="02000503000000020004" pitchFamily="2" charset="0"/>
                          <a:ea typeface="Helvetica Neue" panose="02000503000000020004" pitchFamily="2" charset="0"/>
                          <a:cs typeface="Helvetica Neue" panose="02000503000000020004" pitchFamily="2" charset="0"/>
                        </a:rPr>
                        <a:t>Agreeableness</a:t>
                      </a:r>
                      <a:endParaRPr sz="3100" dirty="0">
                        <a:latin typeface="Helvetica Neue" panose="02000503000000020004" pitchFamily="2" charset="0"/>
                        <a:ea typeface="Helvetica Neue" panose="02000503000000020004" pitchFamily="2" charset="0"/>
                        <a:cs typeface="Helvetica Neue" panose="02000503000000020004" pitchFamily="2" charset="0"/>
                      </a:endParaRPr>
                    </a:p>
                  </a:txBody>
                  <a:tcPr marL="45720" marR="45720" anchor="b">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en-US" sz="3100" dirty="0">
                          <a:latin typeface="Helvetica Neue" panose="02000503000000020004" pitchFamily="2" charset="0"/>
                          <a:ea typeface="Helvetica Neue" panose="02000503000000020004" pitchFamily="2" charset="0"/>
                          <a:cs typeface="Helvetica Neue" panose="02000503000000020004" pitchFamily="2" charset="0"/>
                        </a:rPr>
                        <a:t>.15</a:t>
                      </a:r>
                      <a:endParaRPr sz="3100" dirty="0">
                        <a:latin typeface="Helvetica Neue" panose="02000503000000020004" pitchFamily="2" charset="0"/>
                        <a:ea typeface="Helvetica Neue" panose="02000503000000020004" pitchFamily="2" charset="0"/>
                        <a:cs typeface="Helvetica Neue" panose="02000503000000020004" pitchFamily="2" charset="0"/>
                      </a:endParaRPr>
                    </a:p>
                  </a:txBody>
                  <a:tcPr marL="9525" marR="9525" marT="9525" marB="91425" anchor="b">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extLst>
                  <a:ext uri="{0D108BD9-81ED-4DB2-BD59-A6C34878D82A}">
                    <a16:rowId xmlns:a16="http://schemas.microsoft.com/office/drawing/2014/main" val="10007"/>
                  </a:ext>
                </a:extLst>
              </a:tr>
              <a:tr h="669252">
                <a:tc>
                  <a:txBody>
                    <a:bodyPr/>
                    <a:lstStyle/>
                    <a:p>
                      <a:pPr marL="0" lvl="0" indent="0" algn="l" rtl="0">
                        <a:spcBef>
                          <a:spcPts val="0"/>
                        </a:spcBef>
                        <a:spcAft>
                          <a:spcPts val="0"/>
                        </a:spcAft>
                        <a:buNone/>
                      </a:pPr>
                      <a:r>
                        <a:rPr lang="en-US" sz="3100" dirty="0">
                          <a:latin typeface="Helvetica Neue" panose="02000503000000020004" pitchFamily="2" charset="0"/>
                          <a:ea typeface="Helvetica Neue" panose="02000503000000020004" pitchFamily="2" charset="0"/>
                          <a:cs typeface="Helvetica Neue" panose="02000503000000020004" pitchFamily="2" charset="0"/>
                        </a:rPr>
                        <a:t>Modesty</a:t>
                      </a:r>
                      <a:endParaRPr sz="3100" dirty="0">
                        <a:latin typeface="Helvetica Neue" panose="02000503000000020004" pitchFamily="2" charset="0"/>
                        <a:ea typeface="Helvetica Neue" panose="02000503000000020004" pitchFamily="2" charset="0"/>
                        <a:cs typeface="Helvetica Neue" panose="02000503000000020004" pitchFamily="2" charset="0"/>
                      </a:endParaRPr>
                    </a:p>
                  </a:txBody>
                  <a:tcPr marL="45720" marR="45720" anchor="b">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en-US" sz="3100" dirty="0">
                          <a:latin typeface="Helvetica Neue" panose="02000503000000020004" pitchFamily="2" charset="0"/>
                          <a:ea typeface="Helvetica Neue" panose="02000503000000020004" pitchFamily="2" charset="0"/>
                          <a:cs typeface="Helvetica Neue" panose="02000503000000020004" pitchFamily="2" charset="0"/>
                        </a:rPr>
                        <a:t>.15</a:t>
                      </a:r>
                      <a:endParaRPr sz="3100" dirty="0">
                        <a:latin typeface="Helvetica Neue" panose="02000503000000020004" pitchFamily="2" charset="0"/>
                        <a:ea typeface="Helvetica Neue" panose="02000503000000020004" pitchFamily="2" charset="0"/>
                        <a:cs typeface="Helvetica Neue" panose="02000503000000020004" pitchFamily="2" charset="0"/>
                      </a:endParaRPr>
                    </a:p>
                  </a:txBody>
                  <a:tcPr marL="9525" marR="9525" marT="9525" marB="91425" anchor="b">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extLst>
                  <a:ext uri="{0D108BD9-81ED-4DB2-BD59-A6C34878D82A}">
                    <a16:rowId xmlns:a16="http://schemas.microsoft.com/office/drawing/2014/main" val="10008"/>
                  </a:ext>
                </a:extLst>
              </a:tr>
              <a:tr h="726300">
                <a:tc>
                  <a:txBody>
                    <a:bodyPr/>
                    <a:lstStyle/>
                    <a:p>
                      <a:pPr marL="0" lvl="0" indent="0" algn="l" rtl="0">
                        <a:spcBef>
                          <a:spcPts val="0"/>
                        </a:spcBef>
                        <a:spcAft>
                          <a:spcPts val="0"/>
                        </a:spcAft>
                        <a:buNone/>
                      </a:pPr>
                      <a:r>
                        <a:rPr lang="en-US" sz="3100" dirty="0">
                          <a:latin typeface="Helvetica Neue" panose="02000503000000020004" pitchFamily="2" charset="0"/>
                          <a:ea typeface="Helvetica Neue" panose="02000503000000020004" pitchFamily="2" charset="0"/>
                          <a:cs typeface="Helvetica Neue" panose="02000503000000020004" pitchFamily="2" charset="0"/>
                        </a:rPr>
                        <a:t>Subjective Happiness</a:t>
                      </a:r>
                      <a:endParaRPr sz="3100" dirty="0">
                        <a:latin typeface="Helvetica Neue" panose="02000503000000020004" pitchFamily="2" charset="0"/>
                        <a:ea typeface="Helvetica Neue" panose="02000503000000020004" pitchFamily="2" charset="0"/>
                        <a:cs typeface="Helvetica Neue" panose="02000503000000020004" pitchFamily="2" charset="0"/>
                      </a:endParaRPr>
                    </a:p>
                  </a:txBody>
                  <a:tcPr marL="45720" marR="45720" anchor="b">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en-US" sz="3100" dirty="0">
                          <a:latin typeface="Helvetica Neue" panose="02000503000000020004" pitchFamily="2" charset="0"/>
                          <a:ea typeface="Helvetica Neue" panose="02000503000000020004" pitchFamily="2" charset="0"/>
                          <a:cs typeface="Helvetica Neue" panose="02000503000000020004" pitchFamily="2" charset="0"/>
                        </a:rPr>
                        <a:t>.15</a:t>
                      </a:r>
                      <a:endParaRPr sz="3100" dirty="0">
                        <a:latin typeface="Helvetica Neue" panose="02000503000000020004" pitchFamily="2" charset="0"/>
                        <a:ea typeface="Helvetica Neue" panose="02000503000000020004" pitchFamily="2" charset="0"/>
                        <a:cs typeface="Helvetica Neue" panose="02000503000000020004" pitchFamily="2" charset="0"/>
                      </a:endParaRPr>
                    </a:p>
                  </a:txBody>
                  <a:tcPr marL="9525" marR="9525" marT="9525" marB="91425" anchor="b">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extLst>
                  <a:ext uri="{0D108BD9-81ED-4DB2-BD59-A6C34878D82A}">
                    <a16:rowId xmlns:a16="http://schemas.microsoft.com/office/drawing/2014/main" val="10009"/>
                  </a:ext>
                </a:extLst>
              </a:tr>
              <a:tr h="669252">
                <a:tc>
                  <a:txBody>
                    <a:bodyPr/>
                    <a:lstStyle/>
                    <a:p>
                      <a:pPr marL="0" lvl="0" indent="0" algn="l" rtl="0">
                        <a:spcBef>
                          <a:spcPts val="0"/>
                        </a:spcBef>
                        <a:spcAft>
                          <a:spcPts val="0"/>
                        </a:spcAft>
                        <a:buNone/>
                      </a:pPr>
                      <a:r>
                        <a:rPr lang="en-US" sz="3100" dirty="0">
                          <a:latin typeface="Helvetica Neue" panose="02000503000000020004" pitchFamily="2" charset="0"/>
                          <a:ea typeface="Helvetica Neue" panose="02000503000000020004" pitchFamily="2" charset="0"/>
                          <a:cs typeface="Helvetica Neue" panose="02000503000000020004" pitchFamily="2" charset="0"/>
                        </a:rPr>
                        <a:t>Fairness</a:t>
                      </a:r>
                      <a:endParaRPr sz="3100" dirty="0">
                        <a:latin typeface="Helvetica Neue" panose="02000503000000020004" pitchFamily="2" charset="0"/>
                        <a:ea typeface="Helvetica Neue" panose="02000503000000020004" pitchFamily="2" charset="0"/>
                        <a:cs typeface="Helvetica Neue" panose="02000503000000020004" pitchFamily="2" charset="0"/>
                      </a:endParaRPr>
                    </a:p>
                  </a:txBody>
                  <a:tcPr marL="45720" marR="45720" anchor="b">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en-US" sz="3100" dirty="0">
                          <a:latin typeface="Helvetica Neue" panose="02000503000000020004" pitchFamily="2" charset="0"/>
                          <a:ea typeface="Helvetica Neue" panose="02000503000000020004" pitchFamily="2" charset="0"/>
                          <a:cs typeface="Helvetica Neue" panose="02000503000000020004" pitchFamily="2" charset="0"/>
                        </a:rPr>
                        <a:t>.12</a:t>
                      </a:r>
                      <a:endParaRPr sz="3100" dirty="0">
                        <a:latin typeface="Helvetica Neue" panose="02000503000000020004" pitchFamily="2" charset="0"/>
                        <a:ea typeface="Helvetica Neue" panose="02000503000000020004" pitchFamily="2" charset="0"/>
                        <a:cs typeface="Helvetica Neue" panose="02000503000000020004" pitchFamily="2" charset="0"/>
                      </a:endParaRPr>
                    </a:p>
                  </a:txBody>
                  <a:tcPr marL="9525" marR="9525" marT="9525" marB="91425" anchor="b">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extLst>
                  <a:ext uri="{0D108BD9-81ED-4DB2-BD59-A6C34878D82A}">
                    <a16:rowId xmlns:a16="http://schemas.microsoft.com/office/drawing/2014/main" val="10010"/>
                  </a:ext>
                </a:extLst>
              </a:tr>
            </a:tbl>
          </a:graphicData>
        </a:graphic>
      </p:graphicFrame>
      <p:sp>
        <p:nvSpPr>
          <p:cNvPr id="105" name="Google Shape;105;g2077042cea5_0_0"/>
          <p:cNvSpPr txBox="1"/>
          <p:nvPr/>
        </p:nvSpPr>
        <p:spPr>
          <a:xfrm>
            <a:off x="6642900" y="2181144"/>
            <a:ext cx="35177400" cy="12621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US" sz="7000" i="1" dirty="0">
                <a:solidFill>
                  <a:srgbClr val="FFFFFF"/>
                </a:solidFill>
                <a:latin typeface="Helvetica Neue" panose="02000503000000020004" pitchFamily="2" charset="0"/>
                <a:ea typeface="Helvetica Neue" panose="02000503000000020004" pitchFamily="2" charset="0"/>
                <a:cs typeface="Helvetica Neue" panose="02000503000000020004" pitchFamily="2" charset="0"/>
              </a:rPr>
              <a:t>Explorations of the variability of personality &amp; religiosity links across religious affiliations.</a:t>
            </a:r>
            <a:endParaRPr sz="10900" dirty="0">
              <a:solidFill>
                <a:srgbClr val="FFFFFF"/>
              </a:solidFill>
              <a:latin typeface="Helvetica Neue" panose="02000503000000020004" pitchFamily="2" charset="0"/>
              <a:ea typeface="Helvetica Neue" panose="02000503000000020004" pitchFamily="2" charset="0"/>
              <a:cs typeface="Helvetica Neue" panose="02000503000000020004" pitchFamily="2" charset="0"/>
              <a:sym typeface="Calibri"/>
            </a:endParaRPr>
          </a:p>
        </p:txBody>
      </p:sp>
      <p:pic>
        <p:nvPicPr>
          <p:cNvPr id="106" name="Google Shape;106;g2077042cea5_0_0"/>
          <p:cNvPicPr preferRelativeResize="0"/>
          <p:nvPr/>
        </p:nvPicPr>
        <p:blipFill rotWithShape="1">
          <a:blip r:embed="rId4">
            <a:alphaModFix/>
          </a:blip>
          <a:srcRect l="16272" r="14832" b="19607"/>
          <a:stretch/>
        </p:blipFill>
        <p:spPr>
          <a:xfrm>
            <a:off x="44469610" y="21246921"/>
            <a:ext cx="1179801" cy="1376625"/>
          </a:xfrm>
          <a:prstGeom prst="rect">
            <a:avLst/>
          </a:prstGeom>
          <a:noFill/>
          <a:ln>
            <a:noFill/>
          </a:ln>
        </p:spPr>
      </p:pic>
      <p:pic>
        <p:nvPicPr>
          <p:cNvPr id="107" name="Google Shape;107;g2077042cea5_0_0"/>
          <p:cNvPicPr preferRelativeResize="0"/>
          <p:nvPr/>
        </p:nvPicPr>
        <p:blipFill rotWithShape="1">
          <a:blip r:embed="rId5">
            <a:alphaModFix/>
          </a:blip>
          <a:srcRect l="12572" r="11870" b="18120"/>
          <a:stretch/>
        </p:blipFill>
        <p:spPr>
          <a:xfrm>
            <a:off x="32858686" y="21222734"/>
            <a:ext cx="1081651" cy="1425011"/>
          </a:xfrm>
          <a:prstGeom prst="rect">
            <a:avLst/>
          </a:prstGeom>
          <a:noFill/>
          <a:ln>
            <a:noFill/>
          </a:ln>
        </p:spPr>
      </p:pic>
      <p:pic>
        <p:nvPicPr>
          <p:cNvPr id="108" name="Google Shape;108;g2077042cea5_0_0"/>
          <p:cNvPicPr preferRelativeResize="0"/>
          <p:nvPr/>
        </p:nvPicPr>
        <p:blipFill rotWithShape="1">
          <a:blip r:embed="rId6">
            <a:alphaModFix/>
          </a:blip>
          <a:srcRect l="28315" t="2014" r="26366" b="21672"/>
          <a:stretch/>
        </p:blipFill>
        <p:spPr>
          <a:xfrm>
            <a:off x="26972146" y="21246934"/>
            <a:ext cx="817549" cy="1376623"/>
          </a:xfrm>
          <a:prstGeom prst="rect">
            <a:avLst/>
          </a:prstGeom>
          <a:noFill/>
          <a:ln>
            <a:noFill/>
          </a:ln>
        </p:spPr>
      </p:pic>
      <p:pic>
        <p:nvPicPr>
          <p:cNvPr id="109" name="Google Shape;109;g2077042cea5_0_0"/>
          <p:cNvPicPr preferRelativeResize="0"/>
          <p:nvPr/>
        </p:nvPicPr>
        <p:blipFill rotWithShape="1">
          <a:blip r:embed="rId6">
            <a:alphaModFix/>
          </a:blip>
          <a:srcRect l="28315" t="2014" r="26366" b="21672"/>
          <a:stretch/>
        </p:blipFill>
        <p:spPr>
          <a:xfrm>
            <a:off x="38734028" y="21246921"/>
            <a:ext cx="817549" cy="1376623"/>
          </a:xfrm>
          <a:prstGeom prst="rect">
            <a:avLst/>
          </a:prstGeom>
          <a:noFill/>
          <a:ln>
            <a:noFill/>
          </a:ln>
        </p:spPr>
      </p:pic>
      <p:pic>
        <p:nvPicPr>
          <p:cNvPr id="110" name="Google Shape;110;g2077042cea5_0_0"/>
          <p:cNvPicPr preferRelativeResize="0"/>
          <p:nvPr/>
        </p:nvPicPr>
        <p:blipFill rotWithShape="1">
          <a:blip r:embed="rId7">
            <a:alphaModFix/>
          </a:blip>
          <a:srcRect l="28365" t="15489" r="28520" b="36863"/>
          <a:stretch/>
        </p:blipFill>
        <p:spPr>
          <a:xfrm>
            <a:off x="21045812" y="21246925"/>
            <a:ext cx="1245636" cy="1376625"/>
          </a:xfrm>
          <a:prstGeom prst="rect">
            <a:avLst/>
          </a:prstGeom>
          <a:noFill/>
          <a:ln>
            <a:noFill/>
          </a:ln>
        </p:spPr>
      </p:pic>
      <p:pic>
        <p:nvPicPr>
          <p:cNvPr id="111" name="Google Shape;111;g2077042cea5_0_0"/>
          <p:cNvPicPr preferRelativeResize="0"/>
          <p:nvPr/>
        </p:nvPicPr>
        <p:blipFill rotWithShape="1">
          <a:blip r:embed="rId8">
            <a:alphaModFix/>
          </a:blip>
          <a:srcRect l="16135" t="2779" r="15924" b="23288"/>
          <a:stretch/>
        </p:blipFill>
        <p:spPr>
          <a:xfrm>
            <a:off x="15016641" y="21222731"/>
            <a:ext cx="1309467" cy="1425001"/>
          </a:xfrm>
          <a:prstGeom prst="rect">
            <a:avLst/>
          </a:prstGeom>
          <a:noFill/>
          <a:ln>
            <a:noFill/>
          </a:ln>
        </p:spPr>
      </p:pic>
      <p:pic>
        <p:nvPicPr>
          <p:cNvPr id="112" name="Google Shape;112;g2077042cea5_0_0"/>
          <p:cNvPicPr preferRelativeResize="0"/>
          <p:nvPr/>
        </p:nvPicPr>
        <p:blipFill rotWithShape="1">
          <a:blip r:embed="rId9">
            <a:alphaModFix/>
          </a:blip>
          <a:srcRect l="14393" t="1027" r="14172" b="20541"/>
          <a:stretch/>
        </p:blipFill>
        <p:spPr>
          <a:xfrm>
            <a:off x="8671577" y="20682211"/>
            <a:ext cx="1309450" cy="1437646"/>
          </a:xfrm>
          <a:prstGeom prst="rect">
            <a:avLst/>
          </a:prstGeom>
          <a:noFill/>
          <a:ln>
            <a:noFill/>
          </a:ln>
        </p:spPr>
      </p:pic>
      <p:pic>
        <p:nvPicPr>
          <p:cNvPr id="113" name="Google Shape;113;g2077042cea5_0_0"/>
          <p:cNvPicPr preferRelativeResize="0"/>
          <p:nvPr/>
        </p:nvPicPr>
        <p:blipFill rotWithShape="1">
          <a:blip r:embed="rId10">
            <a:alphaModFix/>
          </a:blip>
          <a:srcRect l="12639" t="21208" r="11677" b="38836"/>
          <a:stretch/>
        </p:blipFill>
        <p:spPr>
          <a:xfrm>
            <a:off x="2471413" y="21222719"/>
            <a:ext cx="2607570" cy="1376625"/>
          </a:xfrm>
          <a:prstGeom prst="rect">
            <a:avLst/>
          </a:prstGeom>
          <a:noFill/>
          <a:ln>
            <a:noFill/>
          </a:ln>
        </p:spPr>
      </p:pic>
    </p:spTree>
  </p:cSld>
  <p:clrMapOvr>
    <a:masterClrMapping/>
  </p:clrMapOvr>
</p:sld>
</file>

<file path=ppt/theme/theme1.xml><?xml version="1.0" encoding="utf-8"?>
<a:theme xmlns:a="http://schemas.openxmlformats.org/drawingml/2006/main" name="Office Theme">
  <a:themeElements>
    <a:clrScheme name="Office Them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2753</TotalTime>
  <Words>491</Words>
  <Application>Microsoft Office PowerPoint</Application>
  <PresentationFormat>Custom</PresentationFormat>
  <Paragraphs>139</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Helvetica</vt:lpstr>
      <vt:lpstr>Helvetica Neue</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Shreyas Doshi</dc:creator>
  <cp:lastModifiedBy>Erica Baranski</cp:lastModifiedBy>
  <cp:revision>10</cp:revision>
  <dcterms:created xsi:type="dcterms:W3CDTF">2014-05-04T08:21:44Z</dcterms:created>
  <dcterms:modified xsi:type="dcterms:W3CDTF">2024-03-13T15:38:06Z</dcterms:modified>
</cp:coreProperties>
</file>