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48463200" cy="31089600"/>
  <p:notesSz cx="20104100" cy="12065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4560" userDrawn="1">
          <p15:clr>
            <a:srgbClr val="A4A3A4"/>
          </p15:clr>
        </p15:guide>
        <p15:guide id="2" pos="122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D89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94"/>
  </p:normalViewPr>
  <p:slideViewPr>
    <p:cSldViewPr>
      <p:cViewPr>
        <p:scale>
          <a:sx n="34" d="100"/>
          <a:sy n="34" d="100"/>
        </p:scale>
        <p:origin x="-448" y="880"/>
      </p:cViewPr>
      <p:guideLst>
        <p:guide orient="horz" pos="4560"/>
        <p:guide pos="1228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604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604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1A73A9-4836-441C-A857-93A8C1505605}" type="datetimeFigureOut">
              <a:rPr lang="en-US" smtClean="0"/>
              <a:t>4/17/23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78638" y="1508125"/>
            <a:ext cx="6346825" cy="40719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009775" y="5807075"/>
            <a:ext cx="16084550" cy="4749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1460163"/>
            <a:ext cx="8712200" cy="6048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1387138" y="11460163"/>
            <a:ext cx="8712200" cy="6048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3CAAE9-BD7D-4155-B6C1-472FACD12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051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261220" rtl="0" eaLnBrk="1" latinLnBrk="0" hangingPunct="1">
      <a:defRPr sz="2967" kern="1200">
        <a:solidFill>
          <a:schemeClr val="tx1"/>
        </a:solidFill>
        <a:latin typeface="+mn-lt"/>
        <a:ea typeface="+mn-ea"/>
        <a:cs typeface="+mn-cs"/>
      </a:defRPr>
    </a:lvl1pPr>
    <a:lvl2pPr marL="1130610" algn="l" defTabSz="2261220" rtl="0" eaLnBrk="1" latinLnBrk="0" hangingPunct="1">
      <a:defRPr sz="2967" kern="1200">
        <a:solidFill>
          <a:schemeClr val="tx1"/>
        </a:solidFill>
        <a:latin typeface="+mn-lt"/>
        <a:ea typeface="+mn-ea"/>
        <a:cs typeface="+mn-cs"/>
      </a:defRPr>
    </a:lvl2pPr>
    <a:lvl3pPr marL="2261220" algn="l" defTabSz="2261220" rtl="0" eaLnBrk="1" latinLnBrk="0" hangingPunct="1">
      <a:defRPr sz="2967" kern="1200">
        <a:solidFill>
          <a:schemeClr val="tx1"/>
        </a:solidFill>
        <a:latin typeface="+mn-lt"/>
        <a:ea typeface="+mn-ea"/>
        <a:cs typeface="+mn-cs"/>
      </a:defRPr>
    </a:lvl3pPr>
    <a:lvl4pPr marL="3391830" algn="l" defTabSz="2261220" rtl="0" eaLnBrk="1" latinLnBrk="0" hangingPunct="1">
      <a:defRPr sz="2967" kern="1200">
        <a:solidFill>
          <a:schemeClr val="tx1"/>
        </a:solidFill>
        <a:latin typeface="+mn-lt"/>
        <a:ea typeface="+mn-ea"/>
        <a:cs typeface="+mn-cs"/>
      </a:defRPr>
    </a:lvl4pPr>
    <a:lvl5pPr marL="4522440" algn="l" defTabSz="2261220" rtl="0" eaLnBrk="1" latinLnBrk="0" hangingPunct="1">
      <a:defRPr sz="2967" kern="1200">
        <a:solidFill>
          <a:schemeClr val="tx1"/>
        </a:solidFill>
        <a:latin typeface="+mn-lt"/>
        <a:ea typeface="+mn-ea"/>
        <a:cs typeface="+mn-cs"/>
      </a:defRPr>
    </a:lvl5pPr>
    <a:lvl6pPr marL="5653049" algn="l" defTabSz="2261220" rtl="0" eaLnBrk="1" latinLnBrk="0" hangingPunct="1">
      <a:defRPr sz="2967" kern="1200">
        <a:solidFill>
          <a:schemeClr val="tx1"/>
        </a:solidFill>
        <a:latin typeface="+mn-lt"/>
        <a:ea typeface="+mn-ea"/>
        <a:cs typeface="+mn-cs"/>
      </a:defRPr>
    </a:lvl6pPr>
    <a:lvl7pPr marL="6783659" algn="l" defTabSz="2261220" rtl="0" eaLnBrk="1" latinLnBrk="0" hangingPunct="1">
      <a:defRPr sz="2967" kern="1200">
        <a:solidFill>
          <a:schemeClr val="tx1"/>
        </a:solidFill>
        <a:latin typeface="+mn-lt"/>
        <a:ea typeface="+mn-ea"/>
        <a:cs typeface="+mn-cs"/>
      </a:defRPr>
    </a:lvl7pPr>
    <a:lvl8pPr marL="7914269" algn="l" defTabSz="2261220" rtl="0" eaLnBrk="1" latinLnBrk="0" hangingPunct="1">
      <a:defRPr sz="2967" kern="1200">
        <a:solidFill>
          <a:schemeClr val="tx1"/>
        </a:solidFill>
        <a:latin typeface="+mn-lt"/>
        <a:ea typeface="+mn-ea"/>
        <a:cs typeface="+mn-cs"/>
      </a:defRPr>
    </a:lvl8pPr>
    <a:lvl9pPr marL="9044879" algn="l" defTabSz="2261220" rtl="0" eaLnBrk="1" latinLnBrk="0" hangingPunct="1">
      <a:defRPr sz="29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3CAAE9-BD7D-4155-B6C1-472FACD12C7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40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634739" y="9637776"/>
            <a:ext cx="41193722" cy="1724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209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7269480" y="17410176"/>
            <a:ext cx="339242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152887" y="171417"/>
            <a:ext cx="34158443" cy="1724959"/>
          </a:xfrm>
        </p:spPr>
        <p:txBody>
          <a:bodyPr lIns="0" tIns="0" rIns="0" bIns="0"/>
          <a:lstStyle>
            <a:lvl1pPr>
              <a:defRPr sz="11209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152887" y="171417"/>
            <a:ext cx="34158443" cy="1724959"/>
          </a:xfrm>
        </p:spPr>
        <p:txBody>
          <a:bodyPr lIns="0" tIns="0" rIns="0" bIns="0"/>
          <a:lstStyle>
            <a:lvl1pPr>
              <a:defRPr sz="11209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423160" y="7150608"/>
            <a:ext cx="21081493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4958547" y="7150608"/>
            <a:ext cx="21081493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152887" y="171417"/>
            <a:ext cx="34158443" cy="1724959"/>
          </a:xfrm>
        </p:spPr>
        <p:txBody>
          <a:bodyPr lIns="0" tIns="0" rIns="0" bIns="0"/>
          <a:lstStyle>
            <a:lvl1pPr>
              <a:defRPr sz="11209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4067821"/>
            <a:ext cx="48463200" cy="27015226"/>
          </a:xfrm>
          <a:custGeom>
            <a:avLst/>
            <a:gdLst/>
            <a:ahLst/>
            <a:cxnLst/>
            <a:rect l="l" t="t" r="r" b="b"/>
            <a:pathLst>
              <a:path w="20104100" h="10483850">
                <a:moveTo>
                  <a:pt x="0" y="10483851"/>
                </a:moveTo>
                <a:lnTo>
                  <a:pt x="20104099" y="10483851"/>
                </a:lnTo>
                <a:lnTo>
                  <a:pt x="20104099" y="0"/>
                </a:lnTo>
                <a:lnTo>
                  <a:pt x="0" y="0"/>
                </a:lnTo>
                <a:lnTo>
                  <a:pt x="0" y="10483851"/>
                </a:lnTo>
                <a:close/>
              </a:path>
            </a:pathLst>
          </a:custGeom>
          <a:solidFill>
            <a:srgbClr val="EFEB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152887" y="171417"/>
            <a:ext cx="34158443" cy="7155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65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423160" y="7150608"/>
            <a:ext cx="436168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6477488" y="28913328"/>
            <a:ext cx="1550822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423161" y="28913328"/>
            <a:ext cx="1114653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4893508" y="28913328"/>
            <a:ext cx="1114653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102126">
        <a:defRPr>
          <a:latin typeface="+mn-lt"/>
          <a:ea typeface="+mn-ea"/>
          <a:cs typeface="+mn-cs"/>
        </a:defRPr>
      </a:lvl2pPr>
      <a:lvl3pPr marL="2204253">
        <a:defRPr>
          <a:latin typeface="+mn-lt"/>
          <a:ea typeface="+mn-ea"/>
          <a:cs typeface="+mn-cs"/>
        </a:defRPr>
      </a:lvl3pPr>
      <a:lvl4pPr marL="3306379">
        <a:defRPr>
          <a:latin typeface="+mn-lt"/>
          <a:ea typeface="+mn-ea"/>
          <a:cs typeface="+mn-cs"/>
        </a:defRPr>
      </a:lvl4pPr>
      <a:lvl5pPr marL="4408505">
        <a:defRPr>
          <a:latin typeface="+mn-lt"/>
          <a:ea typeface="+mn-ea"/>
          <a:cs typeface="+mn-cs"/>
        </a:defRPr>
      </a:lvl5pPr>
      <a:lvl6pPr marL="5510632">
        <a:defRPr>
          <a:latin typeface="+mn-lt"/>
          <a:ea typeface="+mn-ea"/>
          <a:cs typeface="+mn-cs"/>
        </a:defRPr>
      </a:lvl6pPr>
      <a:lvl7pPr marL="6612758">
        <a:defRPr>
          <a:latin typeface="+mn-lt"/>
          <a:ea typeface="+mn-ea"/>
          <a:cs typeface="+mn-cs"/>
        </a:defRPr>
      </a:lvl7pPr>
      <a:lvl8pPr marL="7714884">
        <a:defRPr>
          <a:latin typeface="+mn-lt"/>
          <a:ea typeface="+mn-ea"/>
          <a:cs typeface="+mn-cs"/>
        </a:defRPr>
      </a:lvl8pPr>
      <a:lvl9pPr marL="8817011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102126">
        <a:defRPr>
          <a:latin typeface="+mn-lt"/>
          <a:ea typeface="+mn-ea"/>
          <a:cs typeface="+mn-cs"/>
        </a:defRPr>
      </a:lvl2pPr>
      <a:lvl3pPr marL="2204253">
        <a:defRPr>
          <a:latin typeface="+mn-lt"/>
          <a:ea typeface="+mn-ea"/>
          <a:cs typeface="+mn-cs"/>
        </a:defRPr>
      </a:lvl3pPr>
      <a:lvl4pPr marL="3306379">
        <a:defRPr>
          <a:latin typeface="+mn-lt"/>
          <a:ea typeface="+mn-ea"/>
          <a:cs typeface="+mn-cs"/>
        </a:defRPr>
      </a:lvl4pPr>
      <a:lvl5pPr marL="4408505">
        <a:defRPr>
          <a:latin typeface="+mn-lt"/>
          <a:ea typeface="+mn-ea"/>
          <a:cs typeface="+mn-cs"/>
        </a:defRPr>
      </a:lvl5pPr>
      <a:lvl6pPr marL="5510632">
        <a:defRPr>
          <a:latin typeface="+mn-lt"/>
          <a:ea typeface="+mn-ea"/>
          <a:cs typeface="+mn-cs"/>
        </a:defRPr>
      </a:lvl6pPr>
      <a:lvl7pPr marL="6612758">
        <a:defRPr>
          <a:latin typeface="+mn-lt"/>
          <a:ea typeface="+mn-ea"/>
          <a:cs typeface="+mn-cs"/>
        </a:defRPr>
      </a:lvl7pPr>
      <a:lvl8pPr marL="7714884">
        <a:defRPr>
          <a:latin typeface="+mn-lt"/>
          <a:ea typeface="+mn-ea"/>
          <a:cs typeface="+mn-cs"/>
        </a:defRPr>
      </a:lvl8pPr>
      <a:lvl9pPr marL="881701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8047" y="7191816"/>
            <a:ext cx="6926184" cy="950530"/>
          </a:xfrm>
          <a:prstGeom prst="rect">
            <a:avLst/>
          </a:prstGeom>
          <a:solidFill>
            <a:srgbClr val="5D89A1"/>
          </a:solidFill>
        </p:spPr>
        <p:txBody>
          <a:bodyPr vert="horz" wrap="square" lIns="0" tIns="133172" rIns="0" bIns="0" rtlCol="0">
            <a:spAutoFit/>
          </a:bodyPr>
          <a:lstStyle/>
          <a:p>
            <a:pPr marL="1197032">
              <a:spcBef>
                <a:spcPts val="1046"/>
              </a:spcBef>
            </a:pPr>
            <a:r>
              <a:rPr sz="5303" spc="-48" dirty="0">
                <a:solidFill>
                  <a:srgbClr val="FFFFFF"/>
                </a:solidFill>
                <a:latin typeface="Arial Black"/>
                <a:cs typeface="Arial Black"/>
              </a:rPr>
              <a:t>Introduction</a:t>
            </a:r>
            <a:endParaRPr sz="5303" dirty="0">
              <a:latin typeface="Arial Black"/>
              <a:cs typeface="Arial Blac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57431" y="8292667"/>
            <a:ext cx="6926184" cy="3718142"/>
          </a:xfrm>
          <a:prstGeom prst="rect">
            <a:avLst/>
          </a:prstGeom>
        </p:spPr>
        <p:txBody>
          <a:bodyPr vert="horz" wrap="square" lIns="0" tIns="30615" rIns="0" bIns="0" rtlCol="0">
            <a:spAutoFit/>
          </a:bodyPr>
          <a:lstStyle/>
          <a:p>
            <a:pPr marL="30615" marR="12246">
              <a:lnSpc>
                <a:spcPct val="115399"/>
              </a:lnSpc>
              <a:spcBef>
                <a:spcPts val="241"/>
              </a:spcBef>
            </a:pP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Previous</a:t>
            </a:r>
            <a:r>
              <a:rPr sz="3013" spc="-9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research</a:t>
            </a:r>
            <a:r>
              <a:rPr sz="3013" spc="-9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has</a:t>
            </a:r>
            <a:r>
              <a:rPr sz="3013" spc="-9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shown</a:t>
            </a:r>
            <a:r>
              <a:rPr sz="3013" spc="-9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72" dirty="0">
                <a:latin typeface="Arial" panose="020B0604020202020204" pitchFamily="34" charset="0"/>
                <a:cs typeface="Arial" panose="020B0604020202020204" pitchFamily="34" charset="0"/>
              </a:rPr>
              <a:t>mixed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r>
              <a:rPr sz="3013" spc="-1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60" dirty="0"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sz="3013" spc="-1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72" dirty="0">
                <a:latin typeface="Arial" panose="020B0604020202020204" pitchFamily="34" charset="0"/>
                <a:cs typeface="Arial" panose="020B0604020202020204" pitchFamily="34" charset="0"/>
              </a:rPr>
              <a:t>assessing</a:t>
            </a:r>
            <a:r>
              <a:rPr sz="3013" spc="-13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3013" spc="-1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impact</a:t>
            </a:r>
            <a:r>
              <a:rPr sz="3013" spc="-13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60" dirty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sz="3013" spc="-48" dirty="0">
                <a:latin typeface="Arial" panose="020B0604020202020204" pitchFamily="34" charset="0"/>
                <a:cs typeface="Arial" panose="020B0604020202020204" pitchFamily="34" charset="0"/>
              </a:rPr>
              <a:t>anxiety</a:t>
            </a:r>
            <a:r>
              <a:rPr sz="3013" spc="-1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3013" spc="-13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depression</a:t>
            </a:r>
            <a:r>
              <a:rPr sz="3013" spc="-1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sz="3013" spc="-13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48" dirty="0">
                <a:latin typeface="Arial" panose="020B0604020202020204" pitchFamily="34" charset="0"/>
                <a:cs typeface="Arial" panose="020B0604020202020204" pitchFamily="34" charset="0"/>
              </a:rPr>
              <a:t>goal pursuit.</a:t>
            </a:r>
            <a:r>
              <a:rPr sz="3013" spc="-9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72" dirty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3013" spc="-9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current</a:t>
            </a:r>
            <a:r>
              <a:rPr sz="3013" spc="-9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study</a:t>
            </a:r>
            <a:r>
              <a:rPr sz="3013" spc="-8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72" dirty="0">
                <a:latin typeface="Arial" panose="020B0604020202020204" pitchFamily="34" charset="0"/>
                <a:cs typeface="Arial" panose="020B0604020202020204" pitchFamily="34" charset="0"/>
              </a:rPr>
              <a:t>seeks</a:t>
            </a:r>
            <a:r>
              <a:rPr sz="3013" spc="-9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60" dirty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help</a:t>
            </a:r>
            <a:r>
              <a:rPr sz="3013" spc="-13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resolve</a:t>
            </a:r>
            <a:r>
              <a:rPr sz="3013" spc="-10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sz="3013" spc="-10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48" dirty="0">
                <a:latin typeface="Arial" panose="020B0604020202020204" pitchFamily="34" charset="0"/>
                <a:cs typeface="Arial" panose="020B0604020202020204" pitchFamily="34" charset="0"/>
              </a:rPr>
              <a:t>ambiguity</a:t>
            </a:r>
            <a:r>
              <a:rPr sz="3013" spc="-10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60" dirty="0">
                <a:latin typeface="Arial" panose="020B0604020202020204" pitchFamily="34" charset="0"/>
                <a:cs typeface="Arial" panose="020B0604020202020204" pitchFamily="34" charset="0"/>
              </a:rPr>
              <a:t>by </a:t>
            </a:r>
            <a:r>
              <a:rPr sz="3013" spc="-48" dirty="0">
                <a:latin typeface="Arial" panose="020B0604020202020204" pitchFamily="34" charset="0"/>
                <a:cs typeface="Arial" panose="020B0604020202020204" pitchFamily="34" charset="0"/>
              </a:rPr>
              <a:t>focusing</a:t>
            </a:r>
            <a:r>
              <a:rPr sz="3013" spc="-12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sz="3013" spc="-12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types</a:t>
            </a:r>
            <a:r>
              <a:rPr sz="3013" spc="-10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3013" spc="-12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motivation</a:t>
            </a:r>
            <a:r>
              <a:rPr sz="3013" spc="-12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60" dirty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3013" spc="-8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pursuit</a:t>
            </a:r>
            <a:r>
              <a:rPr sz="3013" spc="-72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3013" spc="-72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self-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improvement goals.</a:t>
            </a:r>
            <a:endParaRPr sz="301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1393881" y="7315200"/>
            <a:ext cx="6407674" cy="950530"/>
          </a:xfrm>
          <a:prstGeom prst="rect">
            <a:avLst/>
          </a:prstGeom>
          <a:solidFill>
            <a:srgbClr val="5D89A1"/>
          </a:solidFill>
        </p:spPr>
        <p:txBody>
          <a:bodyPr vert="horz" wrap="square" lIns="0" tIns="133172" rIns="0" bIns="0" rtlCol="0">
            <a:spAutoFit/>
          </a:bodyPr>
          <a:lstStyle/>
          <a:p>
            <a:pPr marL="1947090">
              <a:spcBef>
                <a:spcPts val="1046"/>
              </a:spcBef>
            </a:pPr>
            <a:r>
              <a:rPr sz="5303" spc="-24" dirty="0">
                <a:solidFill>
                  <a:srgbClr val="FFFFFF"/>
                </a:solidFill>
                <a:latin typeface="Arial Black"/>
                <a:cs typeface="Arial Black"/>
              </a:rPr>
              <a:t>Method</a:t>
            </a:r>
            <a:endParaRPr sz="5303">
              <a:latin typeface="Arial Black"/>
              <a:cs typeface="Arial Blac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1363266" y="8382000"/>
            <a:ext cx="6490334" cy="8517083"/>
          </a:xfrm>
          <a:prstGeom prst="rect">
            <a:avLst/>
          </a:prstGeom>
        </p:spPr>
        <p:txBody>
          <a:bodyPr vert="horz" wrap="square" lIns="0" tIns="30615" rIns="0" bIns="0" rtlCol="0">
            <a:spAutoFit/>
          </a:bodyPr>
          <a:lstStyle/>
          <a:p>
            <a:pPr marL="30615" marR="12246">
              <a:lnSpc>
                <a:spcPct val="115399"/>
              </a:lnSpc>
              <a:spcBef>
                <a:spcPts val="241"/>
              </a:spcBef>
            </a:pP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Analysis</a:t>
            </a:r>
            <a:r>
              <a:rPr sz="3013" spc="-10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was</a:t>
            </a:r>
            <a:r>
              <a:rPr sz="3013" spc="-9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conducted</a:t>
            </a:r>
            <a:r>
              <a:rPr sz="3013" spc="-10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sz="3013" spc="-9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48" dirty="0"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collected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 from</a:t>
            </a:r>
            <a:r>
              <a:rPr sz="3013" spc="-12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 Houston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Occupational</a:t>
            </a:r>
            <a:r>
              <a:rPr sz="3013" spc="-10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3013" spc="-10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Personality</a:t>
            </a:r>
            <a:r>
              <a:rPr sz="3013" spc="120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Study</a:t>
            </a:r>
            <a:r>
              <a:rPr sz="3013" spc="4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(HOPS).</a:t>
            </a:r>
            <a:r>
              <a:rPr sz="3013" spc="4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Graduating</a:t>
            </a:r>
            <a:r>
              <a:rPr sz="3013" spc="4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seniors from</a:t>
            </a:r>
            <a:r>
              <a:rPr sz="3013" spc="-12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three</a:t>
            </a:r>
            <a:r>
              <a:rPr sz="3013" spc="-10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geographically</a:t>
            </a:r>
            <a:r>
              <a:rPr sz="3013" spc="-10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diverse universities</a:t>
            </a:r>
            <a:r>
              <a:rPr sz="3013" spc="-12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sz="3013" i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3013" spc="-10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75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sz="3013" spc="-10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29" dirty="0">
                <a:latin typeface="Arial" panose="020B0604020202020204" pitchFamily="34" charset="0"/>
                <a:cs typeface="Arial" panose="020B0604020202020204" pitchFamily="34" charset="0"/>
              </a:rPr>
              <a:t>718)</a:t>
            </a:r>
            <a:r>
              <a:rPr sz="3013" spc="-10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completed</a:t>
            </a:r>
            <a:r>
              <a:rPr sz="3013" spc="-10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121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series</a:t>
            </a:r>
            <a:r>
              <a:rPr sz="3013" spc="-15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3013" spc="-15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measures</a:t>
            </a:r>
            <a:r>
              <a:rPr sz="3013" spc="-1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48" dirty="0">
                <a:latin typeface="Arial" panose="020B0604020202020204" pitchFamily="34" charset="0"/>
                <a:cs typeface="Arial" panose="020B0604020202020204" pitchFamily="34" charset="0"/>
              </a:rPr>
              <a:t>including</a:t>
            </a:r>
            <a:r>
              <a:rPr sz="3013" spc="-15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6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Big</a:t>
            </a:r>
            <a:r>
              <a:rPr sz="3013" spc="-72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Five,</a:t>
            </a:r>
            <a:r>
              <a:rPr sz="3013" spc="-72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Personality</a:t>
            </a:r>
            <a:r>
              <a:rPr sz="3013" spc="-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Inventory,</a:t>
            </a:r>
            <a:r>
              <a:rPr sz="3013" spc="120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3013" spc="-72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reported</a:t>
            </a:r>
            <a:r>
              <a:rPr sz="3013" spc="-72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whether</a:t>
            </a:r>
            <a:r>
              <a:rPr sz="3013" spc="-72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they</a:t>
            </a:r>
            <a:r>
              <a:rPr sz="3013" spc="-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wanted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3013" spc="-12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change</a:t>
            </a:r>
            <a:r>
              <a:rPr sz="3013" spc="-10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their</a:t>
            </a:r>
            <a:r>
              <a:rPr sz="3013" spc="-10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personalities</a:t>
            </a:r>
            <a:r>
              <a:rPr sz="3013" spc="-10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6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what</a:t>
            </a:r>
            <a:r>
              <a:rPr sz="3013" spc="-15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their</a:t>
            </a:r>
            <a:r>
              <a:rPr sz="3013" spc="-1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motivation</a:t>
            </a:r>
            <a:r>
              <a:rPr sz="3013" spc="-1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was</a:t>
            </a:r>
            <a:r>
              <a:rPr sz="3013" spc="-1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3013" spc="-1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48" dirty="0">
                <a:latin typeface="Arial" panose="020B0604020202020204" pitchFamily="34" charset="0"/>
                <a:cs typeface="Arial" panose="020B0604020202020204" pitchFamily="34" charset="0"/>
              </a:rPr>
              <a:t>make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sz="3013" spc="-12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60" dirty="0">
                <a:latin typeface="Arial" panose="020B0604020202020204" pitchFamily="34" charset="0"/>
                <a:cs typeface="Arial" panose="020B0604020202020204" pitchFamily="34" charset="0"/>
              </a:rPr>
              <a:t>change.</a:t>
            </a:r>
            <a:r>
              <a:rPr sz="3013" spc="-12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48" dirty="0">
                <a:latin typeface="Arial" panose="020B0604020202020204" pitchFamily="34" charset="0"/>
                <a:cs typeface="Arial" panose="020B0604020202020204" pitchFamily="34" charset="0"/>
              </a:rPr>
              <a:t>These</a:t>
            </a:r>
            <a:r>
              <a:rPr sz="3013" spc="-12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responses</a:t>
            </a:r>
            <a:r>
              <a:rPr sz="3013" spc="-12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48" dirty="0">
                <a:latin typeface="Arial" panose="020B0604020202020204" pitchFamily="34" charset="0"/>
                <a:cs typeface="Arial" panose="020B0604020202020204" pitchFamily="34" charset="0"/>
              </a:rPr>
              <a:t>were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then</a:t>
            </a:r>
            <a:r>
              <a:rPr sz="3013" spc="-12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coded</a:t>
            </a:r>
            <a:r>
              <a:rPr sz="3013" spc="-10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60" dirty="0">
                <a:latin typeface="Arial" panose="020B0604020202020204" pitchFamily="34" charset="0"/>
                <a:cs typeface="Arial" panose="020B0604020202020204" pitchFamily="34" charset="0"/>
              </a:rPr>
              <a:t>along</a:t>
            </a:r>
            <a:r>
              <a:rPr sz="3013" spc="-10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categories representing</a:t>
            </a:r>
            <a:r>
              <a:rPr sz="3013" spc="-13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agency</a:t>
            </a:r>
            <a:r>
              <a:rPr sz="3013" spc="-13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60" dirty="0">
                <a:latin typeface="Arial" panose="020B0604020202020204" pitchFamily="34" charset="0"/>
                <a:cs typeface="Arial" panose="020B0604020202020204" pitchFamily="34" charset="0"/>
              </a:rPr>
              <a:t>vs. </a:t>
            </a:r>
            <a:r>
              <a:rPr sz="3013" spc="-48" dirty="0">
                <a:latin typeface="Arial" panose="020B0604020202020204" pitchFamily="34" charset="0"/>
                <a:cs typeface="Arial" panose="020B0604020202020204" pitchFamily="34" charset="0"/>
              </a:rPr>
              <a:t>communion,</a:t>
            </a:r>
            <a:r>
              <a:rPr sz="3013" spc="-12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intrinsic</a:t>
            </a:r>
            <a:r>
              <a:rPr sz="3013" spc="-10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48" dirty="0">
                <a:latin typeface="Arial" panose="020B0604020202020204" pitchFamily="34" charset="0"/>
                <a:cs typeface="Arial" panose="020B0604020202020204" pitchFamily="34" charset="0"/>
              </a:rPr>
              <a:t>vs.</a:t>
            </a:r>
            <a:r>
              <a:rPr sz="3013" spc="-10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extrinsic,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3013" spc="-15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context</a:t>
            </a:r>
            <a:r>
              <a:rPr sz="3013" spc="-1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133" dirty="0">
                <a:latin typeface="Arial" panose="020B0604020202020204" pitchFamily="34" charset="0"/>
                <a:cs typeface="Arial" panose="020B0604020202020204" pitchFamily="34" charset="0"/>
              </a:rPr>
              <a:t>(e.g.,</a:t>
            </a:r>
            <a:r>
              <a:rPr sz="3013" spc="-1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social,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psychological</a:t>
            </a:r>
            <a:r>
              <a:rPr sz="3013" spc="-18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health,</a:t>
            </a:r>
            <a:r>
              <a:rPr sz="3013" spc="120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professional).</a:t>
            </a:r>
            <a:endParaRPr sz="301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90880" y="12651203"/>
            <a:ext cx="6752920" cy="959806"/>
          </a:xfrm>
          <a:prstGeom prst="rect">
            <a:avLst/>
          </a:prstGeom>
          <a:solidFill>
            <a:srgbClr val="5D89A1"/>
          </a:solidFill>
        </p:spPr>
        <p:txBody>
          <a:bodyPr vert="horz" wrap="square" lIns="0" tIns="142359" rIns="0" bIns="0" rtlCol="0">
            <a:spAutoFit/>
          </a:bodyPr>
          <a:lstStyle/>
          <a:p>
            <a:pPr marL="2075671">
              <a:spcBef>
                <a:spcPts val="1121"/>
              </a:spcBef>
            </a:pPr>
            <a:r>
              <a:rPr sz="5303" spc="-84" dirty="0">
                <a:solidFill>
                  <a:srgbClr val="FFFFFF"/>
                </a:solidFill>
                <a:latin typeface="Arial Black"/>
                <a:cs typeface="Arial Black"/>
              </a:rPr>
              <a:t>Results</a:t>
            </a:r>
            <a:endParaRPr sz="5303" dirty="0">
              <a:latin typeface="Arial Black"/>
              <a:cs typeface="Arial Blac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59964" y="13719598"/>
            <a:ext cx="6783836" cy="4784588"/>
          </a:xfrm>
          <a:prstGeom prst="rect">
            <a:avLst/>
          </a:prstGeom>
        </p:spPr>
        <p:txBody>
          <a:bodyPr vert="horz" wrap="square" lIns="0" tIns="30615" rIns="0" bIns="0" rtlCol="0">
            <a:spAutoFit/>
          </a:bodyPr>
          <a:lstStyle/>
          <a:p>
            <a:pPr marL="30615" marR="130112" algn="l">
              <a:lnSpc>
                <a:spcPct val="115399"/>
              </a:lnSpc>
              <a:spcBef>
                <a:spcPts val="241"/>
              </a:spcBef>
            </a:pP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People</a:t>
            </a:r>
            <a:r>
              <a:rPr sz="3013" spc="-96" dirty="0">
                <a:latin typeface="Arial" panose="020B0604020202020204" pitchFamily="34" charset="0"/>
                <a:cs typeface="Arial" panose="020B0604020202020204" pitchFamily="34" charset="0"/>
              </a:rPr>
              <a:t> high </a:t>
            </a:r>
            <a:r>
              <a:rPr sz="3013" spc="-60" dirty="0"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sz="3013" spc="-9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b="1" spc="-48" dirty="0">
                <a:latin typeface="Arial" panose="020B0604020202020204" pitchFamily="34" charset="0"/>
                <a:cs typeface="Arial" panose="020B0604020202020204" pitchFamily="34" charset="0"/>
              </a:rPr>
              <a:t>anxiety</a:t>
            </a:r>
            <a:r>
              <a:rPr sz="3013" spc="-9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sz="3013" spc="-9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48" dirty="0">
                <a:latin typeface="Arial" panose="020B0604020202020204" pitchFamily="34" charset="0"/>
                <a:cs typeface="Arial" panose="020B0604020202020204" pitchFamily="34" charset="0"/>
              </a:rPr>
              <a:t>more likely</a:t>
            </a:r>
            <a:r>
              <a:rPr sz="3013" spc="-12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3013" spc="-10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sz="3013" spc="-12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motivated</a:t>
            </a:r>
            <a:r>
              <a:rPr sz="3013" spc="-10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sz="3013" spc="-10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agentic</a:t>
            </a:r>
            <a:r>
              <a:rPr sz="3013" spc="-12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6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sz="3013" i="1" spc="-6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3013" i="1" spc="-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75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sz="3013" spc="-20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193" dirty="0">
                <a:latin typeface="Arial" panose="020B0604020202020204" pitchFamily="34" charset="0"/>
                <a:cs typeface="Arial" panose="020B0604020202020204" pitchFamily="34" charset="0"/>
              </a:rPr>
              <a:t>2.83</a:t>
            </a:r>
            <a:r>
              <a:rPr sz="3013" i="1" spc="-193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sz="3013" i="1" spc="-16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i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sz="3013" i="1" spc="-16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337" dirty="0"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en-US" sz="3013" spc="-33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.00</a:t>
            </a:r>
            <a:r>
              <a:rPr lang="en-US" sz="3013" dirty="0">
                <a:latin typeface="Arial" panose="020B0604020202020204" pitchFamily="34" charset="0"/>
                <a:cs typeface="Arial" panose="020B0604020202020204" pitchFamily="34" charset="0"/>
              </a:rPr>
              <a:t>1) and</a:t>
            </a:r>
            <a:r>
              <a:rPr sz="3013" spc="-18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intrinsic</a:t>
            </a:r>
            <a:r>
              <a:rPr sz="3013" spc="-16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13" spc="-169" dirty="0">
                <a:latin typeface="Arial" panose="020B0604020202020204" pitchFamily="34" charset="0"/>
                <a:cs typeface="Arial" panose="020B0604020202020204" pitchFamily="34" charset="0"/>
              </a:rPr>
              <a:t>reasons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sz="3013" i="1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z="3013" i="1" spc="-16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75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sz="3013" spc="-16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48" dirty="0">
                <a:latin typeface="Arial" panose="020B0604020202020204" pitchFamily="34" charset="0"/>
                <a:cs typeface="Arial" panose="020B0604020202020204" pitchFamily="34" charset="0"/>
              </a:rPr>
              <a:t>3.64,</a:t>
            </a:r>
            <a:r>
              <a:rPr lang="en-US" sz="3013" spc="-4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i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sz="3013" i="1" spc="-18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337" dirty="0"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sz="3013" spc="-18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.00</a:t>
            </a:r>
            <a:r>
              <a:rPr lang="en-US" sz="3013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3013" dirty="0">
                <a:latin typeface="Arial" panose="020B0604020202020204" pitchFamily="34" charset="0"/>
                <a:cs typeface="Arial" panose="020B0604020202020204" pitchFamily="34" charset="0"/>
              </a:rPr>
              <a:t> or to improve their</a:t>
            </a:r>
            <a:r>
              <a:rPr sz="3013" spc="-16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psychological</a:t>
            </a:r>
            <a:r>
              <a:rPr lang="en-US" sz="3013" spc="-181" dirty="0">
                <a:latin typeface="Arial" panose="020B0604020202020204" pitchFamily="34" charset="0"/>
                <a:cs typeface="Arial" panose="020B0604020202020204" pitchFamily="34" charset="0"/>
              </a:rPr>
              <a:t> health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sz="3013" i="1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z="3013" i="1" spc="-16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75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sz="3013" spc="-18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157" dirty="0">
                <a:latin typeface="Arial" panose="020B0604020202020204" pitchFamily="34" charset="0"/>
                <a:cs typeface="Arial" panose="020B0604020202020204" pitchFamily="34" charset="0"/>
              </a:rPr>
              <a:t>5.85,</a:t>
            </a:r>
            <a:r>
              <a:rPr sz="3013" spc="-16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i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sz="3013" i="1" spc="-18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121" dirty="0"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en-US" sz="3013" spc="-12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.00</a:t>
            </a:r>
            <a:r>
              <a:rPr lang="en-US" sz="3013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3013" spc="-96" dirty="0">
                <a:latin typeface="Arial" panose="020B0604020202020204" pitchFamily="34" charset="0"/>
                <a:cs typeface="Arial" panose="020B0604020202020204" pitchFamily="34" charset="0"/>
              </a:rPr>
              <a:t>relative to those with a any other type of motivation. Those high in anxiety are also less likely to change for extrinsic reasons or to improve their professional circumstances. </a:t>
            </a:r>
            <a:endParaRPr sz="301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27397" y="18913789"/>
            <a:ext cx="6747478" cy="5317811"/>
          </a:xfrm>
          <a:prstGeom prst="rect">
            <a:avLst/>
          </a:prstGeom>
        </p:spPr>
        <p:txBody>
          <a:bodyPr vert="horz" wrap="square" lIns="0" tIns="30615" rIns="0" bIns="0" rtlCol="0">
            <a:spAutoFit/>
          </a:bodyPr>
          <a:lstStyle/>
          <a:p>
            <a:pPr marL="30615" marR="12246" algn="l">
              <a:lnSpc>
                <a:spcPct val="115399"/>
              </a:lnSpc>
              <a:spcBef>
                <a:spcPts val="241"/>
              </a:spcBef>
            </a:pP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People</a:t>
            </a:r>
            <a:r>
              <a:rPr sz="3013" spc="-96" dirty="0">
                <a:latin typeface="Arial" panose="020B0604020202020204" pitchFamily="34" charset="0"/>
                <a:cs typeface="Arial" panose="020B0604020202020204" pitchFamily="34" charset="0"/>
              </a:rPr>
              <a:t> high </a:t>
            </a:r>
            <a:r>
              <a:rPr sz="3013" spc="-60" dirty="0"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sz="3013" spc="-8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b="1" spc="-24" dirty="0">
                <a:latin typeface="Arial" panose="020B0604020202020204" pitchFamily="34" charset="0"/>
                <a:cs typeface="Arial" panose="020B0604020202020204" pitchFamily="34" charset="0"/>
              </a:rPr>
              <a:t>depression</a:t>
            </a:r>
            <a:r>
              <a:rPr sz="3013" spc="-9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sz="3013" spc="-8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48" dirty="0">
                <a:latin typeface="Arial" panose="020B0604020202020204" pitchFamily="34" charset="0"/>
                <a:cs typeface="Arial" panose="020B0604020202020204" pitchFamily="34" charset="0"/>
              </a:rPr>
              <a:t>more likely</a:t>
            </a:r>
            <a:r>
              <a:rPr sz="3013" spc="-12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3013" spc="-10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sz="3013" spc="-12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motivated</a:t>
            </a:r>
            <a:r>
              <a:rPr sz="3013" spc="-10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sz="3013" spc="-10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agentic</a:t>
            </a:r>
            <a:r>
              <a:rPr sz="3013" spc="-12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6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sz="3013" i="1" spc="-6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3013" i="1" spc="-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75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sz="3013" spc="-18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193" dirty="0">
                <a:latin typeface="Arial" panose="020B0604020202020204" pitchFamily="34" charset="0"/>
                <a:cs typeface="Arial" panose="020B0604020202020204" pitchFamily="34" charset="0"/>
              </a:rPr>
              <a:t>2.61,</a:t>
            </a:r>
            <a:r>
              <a:rPr sz="3013" spc="-18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i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sz="3013" i="1" spc="-16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337" dirty="0"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sz="3013" spc="-18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.00</a:t>
            </a:r>
            <a:r>
              <a:rPr lang="en-US" sz="3013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  <a:r>
              <a:rPr sz="3013" spc="-16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intrinsic</a:t>
            </a:r>
            <a:r>
              <a:rPr sz="3013" spc="-18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sz="3013" i="1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z="3013" i="1" spc="-16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75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sz="3013" spc="-18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48" dirty="0">
                <a:latin typeface="Arial" panose="020B0604020202020204" pitchFamily="34" charset="0"/>
                <a:cs typeface="Arial" panose="020B0604020202020204" pitchFamily="34" charset="0"/>
              </a:rPr>
              <a:t>3.00,</a:t>
            </a:r>
            <a:r>
              <a:rPr lang="en-US" sz="3013" spc="-4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i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sz="3013" i="1" spc="-18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337" dirty="0"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sz="3013" spc="-18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.00</a:t>
            </a:r>
            <a:r>
              <a:rPr lang="en-US" sz="3013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  <a:r>
              <a:rPr sz="3013" spc="-18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psychological</a:t>
            </a:r>
            <a:r>
              <a:rPr sz="3013" spc="-18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sz="3013" i="1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z="3013" i="1" spc="-18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75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sz="3013" spc="-18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05" dirty="0">
                <a:latin typeface="Arial" panose="020B0604020202020204" pitchFamily="34" charset="0"/>
                <a:cs typeface="Arial" panose="020B0604020202020204" pitchFamily="34" charset="0"/>
              </a:rPr>
              <a:t>3.14,</a:t>
            </a:r>
            <a:r>
              <a:rPr sz="3013" spc="-16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i="1" spc="-12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3013" i="1" spc="-12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60" dirty="0">
                <a:latin typeface="Arial" panose="020B0604020202020204" pitchFamily="34" charset="0"/>
                <a:cs typeface="Arial" panose="020B0604020202020204" pitchFamily="34" charset="0"/>
              </a:rPr>
              <a:t>&lt;.00</a:t>
            </a:r>
            <a:r>
              <a:rPr lang="en-US" sz="3013" spc="-6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sz="3013" spc="-60" dirty="0"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  <a:r>
              <a:rPr sz="3013" spc="-16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physical</a:t>
            </a:r>
            <a:r>
              <a:rPr sz="3013" spc="-16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sz="3013" i="1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z="3013" i="1" spc="-16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75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sz="3013" spc="-16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05" dirty="0">
                <a:latin typeface="Arial" panose="020B0604020202020204" pitchFamily="34" charset="0"/>
                <a:cs typeface="Arial" panose="020B0604020202020204" pitchFamily="34" charset="0"/>
              </a:rPr>
              <a:t>1.53,</a:t>
            </a:r>
            <a:r>
              <a:rPr sz="3013" spc="-15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i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sz="3013" i="1" spc="-16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75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sz="3013" spc="-16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48" dirty="0">
                <a:latin typeface="Arial" panose="020B0604020202020204" pitchFamily="34" charset="0"/>
                <a:cs typeface="Arial" panose="020B0604020202020204" pitchFamily="34" charset="0"/>
              </a:rPr>
              <a:t>.15)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improvement</a:t>
            </a:r>
            <a:r>
              <a:rPr lang="en-US" sz="3013" dirty="0">
                <a:latin typeface="Arial" panose="020B0604020202020204" pitchFamily="34" charset="0"/>
                <a:cs typeface="Arial" panose="020B0604020202020204" pitchFamily="34" charset="0"/>
              </a:rPr>
              <a:t> relative to those who want to change for any other purpose. Those high in depression are also less likely to change for extrinsic purposes or to improve social circumstances. </a:t>
            </a:r>
            <a:endParaRPr sz="301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62000" y="24704989"/>
            <a:ext cx="6621977" cy="5317811"/>
          </a:xfrm>
          <a:prstGeom prst="rect">
            <a:avLst/>
          </a:prstGeom>
        </p:spPr>
        <p:txBody>
          <a:bodyPr vert="horz" wrap="square" lIns="0" tIns="30615" rIns="0" bIns="0" rtlCol="0">
            <a:spAutoFit/>
          </a:bodyPr>
          <a:lstStyle/>
          <a:p>
            <a:pPr marL="30615" marR="48983" algn="l">
              <a:lnSpc>
                <a:spcPct val="115399"/>
              </a:lnSpc>
              <a:spcBef>
                <a:spcPts val="241"/>
              </a:spcBef>
            </a:pPr>
            <a:r>
              <a:rPr sz="3013" spc="60" dirty="0">
                <a:latin typeface="Arial" panose="020B0604020202020204" pitchFamily="34" charset="0"/>
                <a:cs typeface="Arial" panose="020B0604020202020204" pitchFamily="34" charset="0"/>
              </a:rPr>
              <a:t>People</a:t>
            </a:r>
            <a:r>
              <a:rPr sz="3013" spc="-22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84" dirty="0">
                <a:latin typeface="Arial" panose="020B0604020202020204" pitchFamily="34" charset="0"/>
                <a:cs typeface="Arial" panose="020B0604020202020204" pitchFamily="34" charset="0"/>
              </a:rPr>
              <a:t>high</a:t>
            </a:r>
            <a:r>
              <a:rPr sz="3013" spc="-22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48" dirty="0"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sz="3013" spc="-22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b="1" spc="-12" dirty="0">
                <a:latin typeface="Arial" panose="020B0604020202020204" pitchFamily="34" charset="0"/>
                <a:cs typeface="Arial" panose="020B0604020202020204" pitchFamily="34" charset="0"/>
              </a:rPr>
              <a:t>emotional</a:t>
            </a:r>
            <a:r>
              <a:rPr sz="3013" b="1" spc="-22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b="1" spc="24" dirty="0">
                <a:latin typeface="Arial" panose="020B0604020202020204" pitchFamily="34" charset="0"/>
                <a:cs typeface="Arial" panose="020B0604020202020204" pitchFamily="34" charset="0"/>
              </a:rPr>
              <a:t>volatility</a:t>
            </a:r>
            <a:r>
              <a:rPr sz="3013" b="1" spc="72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12" dirty="0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sz="3013" spc="-22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12" dirty="0">
                <a:latin typeface="Arial" panose="020B0604020202020204" pitchFamily="34" charset="0"/>
                <a:cs typeface="Arial" panose="020B0604020202020204" pitchFamily="34" charset="0"/>
              </a:rPr>
              <a:t>more</a:t>
            </a:r>
            <a:r>
              <a:rPr sz="3013" spc="-22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36" dirty="0">
                <a:latin typeface="Arial" panose="020B0604020202020204" pitchFamily="34" charset="0"/>
                <a:cs typeface="Arial" panose="020B0604020202020204" pitchFamily="34" charset="0"/>
              </a:rPr>
              <a:t>likely</a:t>
            </a:r>
            <a:r>
              <a:rPr sz="3013" spc="-22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48" dirty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3013" spc="-22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24" dirty="0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sz="3013" spc="-22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24" dirty="0">
                <a:latin typeface="Arial" panose="020B0604020202020204" pitchFamily="34" charset="0"/>
                <a:cs typeface="Arial" panose="020B0604020202020204" pitchFamily="34" charset="0"/>
              </a:rPr>
              <a:t>motivated</a:t>
            </a:r>
            <a:r>
              <a:rPr sz="3013" spc="-22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12" dirty="0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12" dirty="0">
                <a:latin typeface="Arial" panose="020B0604020202020204" pitchFamily="34" charset="0"/>
                <a:cs typeface="Arial" panose="020B0604020202020204" pitchFamily="34" charset="0"/>
              </a:rPr>
              <a:t>agentic</a:t>
            </a:r>
            <a:r>
              <a:rPr sz="3013" spc="-22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12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sz="3013" i="1" spc="12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z="3013" i="1" spc="-22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75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sz="3013" spc="-22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157" dirty="0">
                <a:latin typeface="Arial" panose="020B0604020202020204" pitchFamily="34" charset="0"/>
                <a:cs typeface="Arial" panose="020B0604020202020204" pitchFamily="34" charset="0"/>
              </a:rPr>
              <a:t>2.01,</a:t>
            </a:r>
            <a:r>
              <a:rPr sz="3013" spc="-22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i="1" spc="84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sz="3013" i="1" spc="-22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i="1" spc="-325" dirty="0"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sz="3013" i="1" spc="-22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i="1" dirty="0">
                <a:latin typeface="Arial" panose="020B0604020202020204" pitchFamily="34" charset="0"/>
                <a:cs typeface="Arial" panose="020B0604020202020204" pitchFamily="34" charset="0"/>
              </a:rPr>
              <a:t>.00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sz="3013" spc="-22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13" spc="-229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sz="3013" spc="-12" dirty="0">
                <a:latin typeface="Arial" panose="020B0604020202020204" pitchFamily="34" charset="0"/>
                <a:cs typeface="Arial" panose="020B0604020202020204" pitchFamily="34" charset="0"/>
              </a:rPr>
              <a:t>intrinsic</a:t>
            </a:r>
            <a:r>
              <a:rPr sz="3013" spc="72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12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sz="3013" i="1" spc="12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z="3013" i="1" spc="-22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75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sz="3013" spc="-22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145" dirty="0">
                <a:latin typeface="Arial" panose="020B0604020202020204" pitchFamily="34" charset="0"/>
                <a:cs typeface="Arial" panose="020B0604020202020204" pitchFamily="34" charset="0"/>
              </a:rPr>
              <a:t>2.20,</a:t>
            </a:r>
            <a:r>
              <a:rPr sz="3013" spc="-22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i="1" spc="84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sz="3013" i="1" spc="-22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75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sz="3013" spc="-22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0.03)</a:t>
            </a:r>
            <a:r>
              <a:rPr lang="en-US" sz="3013" spc="-24" dirty="0">
                <a:latin typeface="Arial" panose="020B0604020202020204" pitchFamily="34" charset="0"/>
                <a:cs typeface="Arial" panose="020B0604020202020204" pitchFamily="34" charset="0"/>
              </a:rPr>
              <a:t> purposes and to</a:t>
            </a:r>
            <a:r>
              <a:rPr sz="3013" spc="-22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13" spc="-229" dirty="0">
                <a:latin typeface="Arial" panose="020B0604020202020204" pitchFamily="34" charset="0"/>
                <a:cs typeface="Arial" panose="020B0604020202020204" pitchFamily="34" charset="0"/>
              </a:rPr>
              <a:t>improve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psychological</a:t>
            </a:r>
            <a:r>
              <a:rPr lang="en-US" sz="3013" dirty="0">
                <a:latin typeface="Arial" panose="020B0604020202020204" pitchFamily="34" charset="0"/>
                <a:cs typeface="Arial" panose="020B0604020202020204" pitchFamily="34" charset="0"/>
              </a:rPr>
              <a:t> health</a:t>
            </a:r>
            <a:r>
              <a:rPr sz="3013" spc="-22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12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sz="3013" i="1" spc="12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3013" i="1" spc="12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75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sz="3013" spc="-12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05" dirty="0">
                <a:latin typeface="Arial" panose="020B0604020202020204" pitchFamily="34" charset="0"/>
                <a:cs typeface="Arial" panose="020B0604020202020204" pitchFamily="34" charset="0"/>
              </a:rPr>
              <a:t>3.97,</a:t>
            </a:r>
            <a:r>
              <a:rPr sz="3013" spc="-10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i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sz="3013" i="1" spc="-10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13" i="1" spc="-275" dirty="0"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sz="3013" spc="-10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.00</a:t>
            </a:r>
            <a:r>
              <a:rPr lang="en-US" sz="3013" dirty="0"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3013" spc="-169" dirty="0">
                <a:latin typeface="Arial" panose="020B0604020202020204" pitchFamily="34" charset="0"/>
                <a:cs typeface="Arial" panose="020B0604020202020204" pitchFamily="34" charset="0"/>
              </a:rPr>
              <a:t>relative to people with a goal to change for any other purpose. Those high in emotional volatility are also less likely to change for extrinsic purposes or to improve professional circumstances.</a:t>
            </a:r>
            <a:endParaRPr sz="301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1393881" y="19944475"/>
            <a:ext cx="6407674" cy="950530"/>
          </a:xfrm>
          <a:prstGeom prst="rect">
            <a:avLst/>
          </a:prstGeom>
          <a:solidFill>
            <a:srgbClr val="5D89A1"/>
          </a:solidFill>
        </p:spPr>
        <p:txBody>
          <a:bodyPr vert="horz" wrap="square" lIns="0" tIns="133172" rIns="0" bIns="0" rtlCol="0">
            <a:spAutoFit/>
          </a:bodyPr>
          <a:lstStyle/>
          <a:p>
            <a:pPr marL="1463379">
              <a:spcBef>
                <a:spcPts val="1046"/>
              </a:spcBef>
            </a:pPr>
            <a:r>
              <a:rPr sz="5303" spc="-145" dirty="0">
                <a:solidFill>
                  <a:srgbClr val="FFFFFF"/>
                </a:solidFill>
                <a:latin typeface="Arial Black"/>
                <a:cs typeface="Arial Black"/>
              </a:rPr>
              <a:t>Discussion</a:t>
            </a:r>
            <a:endParaRPr sz="5303">
              <a:latin typeface="Arial Black"/>
              <a:cs typeface="Arial Blac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1363266" y="21031200"/>
            <a:ext cx="6487272" cy="5850969"/>
          </a:xfrm>
          <a:prstGeom prst="rect">
            <a:avLst/>
          </a:prstGeom>
        </p:spPr>
        <p:txBody>
          <a:bodyPr vert="horz" wrap="square" lIns="0" tIns="30615" rIns="0" bIns="0" rtlCol="0">
            <a:spAutoFit/>
          </a:bodyPr>
          <a:lstStyle/>
          <a:p>
            <a:pPr marL="30615" marR="12246">
              <a:lnSpc>
                <a:spcPct val="115399"/>
              </a:lnSpc>
              <a:spcBef>
                <a:spcPts val="241"/>
              </a:spcBef>
            </a:pPr>
            <a:r>
              <a:rPr sz="3013" spc="-48" dirty="0">
                <a:latin typeface="Arial" panose="020B0604020202020204" pitchFamily="34" charset="0"/>
                <a:cs typeface="Arial" panose="020B0604020202020204" pitchFamily="34" charset="0"/>
              </a:rPr>
              <a:t>These</a:t>
            </a:r>
            <a:r>
              <a:rPr sz="3013" spc="-15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r>
              <a:rPr sz="3013" spc="-15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underscore</a:t>
            </a:r>
            <a:r>
              <a:rPr sz="3013" spc="-1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6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power</a:t>
            </a:r>
            <a:r>
              <a:rPr sz="3013" spc="-18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3013" spc="-16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mental</a:t>
            </a:r>
            <a:r>
              <a:rPr sz="3013" spc="-16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health’s</a:t>
            </a:r>
            <a:r>
              <a:rPr sz="3013" spc="-16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effects</a:t>
            </a:r>
            <a:r>
              <a:rPr sz="3013" spc="120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sz="3013" spc="-16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72" dirty="0">
                <a:latin typeface="Arial" panose="020B0604020202020204" pitchFamily="34" charset="0"/>
                <a:cs typeface="Arial" panose="020B0604020202020204" pitchFamily="34" charset="0"/>
              </a:rPr>
              <a:t>goal</a:t>
            </a:r>
            <a:r>
              <a:rPr sz="3013" spc="-16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pursuit</a:t>
            </a:r>
            <a:r>
              <a:rPr sz="3013" spc="-15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3013" spc="-16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illuminate</a:t>
            </a:r>
            <a:r>
              <a:rPr sz="3013" spc="-15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6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value</a:t>
            </a:r>
            <a:r>
              <a:rPr sz="3013" spc="-1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3013" spc="-1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understanding</a:t>
            </a:r>
            <a:r>
              <a:rPr sz="3013" spc="-1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60" dirty="0">
                <a:latin typeface="Arial" panose="020B0604020202020204" pitchFamily="34" charset="0"/>
                <a:cs typeface="Arial" panose="020B0604020202020204" pitchFamily="34" charset="0"/>
              </a:rPr>
              <a:t>how</a:t>
            </a:r>
            <a:r>
              <a:rPr sz="3013" spc="120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people</a:t>
            </a:r>
            <a:r>
              <a:rPr sz="3013" spc="-1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sz="3013" spc="-13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60" dirty="0">
                <a:latin typeface="Arial" panose="020B0604020202020204" pitchFamily="34" charset="0"/>
                <a:cs typeface="Arial" panose="020B0604020202020204" pitchFamily="34" charset="0"/>
              </a:rPr>
              <a:t>higher</a:t>
            </a:r>
            <a:r>
              <a:rPr sz="3013" spc="-13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48" dirty="0">
                <a:latin typeface="Arial" panose="020B0604020202020204" pitchFamily="34" charset="0"/>
                <a:cs typeface="Arial" panose="020B0604020202020204" pitchFamily="34" charset="0"/>
              </a:rPr>
              <a:t>anxiety</a:t>
            </a:r>
            <a:r>
              <a:rPr sz="3013" spc="-13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6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depression</a:t>
            </a:r>
            <a:r>
              <a:rPr sz="3013" spc="-8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sz="3013" spc="-72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motivated</a:t>
            </a:r>
            <a:r>
              <a:rPr sz="3013" spc="-72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60" dirty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change</a:t>
            </a:r>
            <a:r>
              <a:rPr sz="3013" spc="-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themselves.</a:t>
            </a:r>
            <a:r>
              <a:rPr sz="3013" spc="-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Mental</a:t>
            </a:r>
            <a:r>
              <a:rPr sz="3013" spc="-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health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practitioners</a:t>
            </a:r>
            <a:r>
              <a:rPr sz="3013" spc="-12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could</a:t>
            </a:r>
            <a:r>
              <a:rPr sz="3013" spc="-12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use</a:t>
            </a:r>
            <a:r>
              <a:rPr sz="3013" spc="-12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48" dirty="0">
                <a:latin typeface="Arial" panose="020B0604020202020204" pitchFamily="34" charset="0"/>
                <a:cs typeface="Arial" panose="020B0604020202020204" pitchFamily="34" charset="0"/>
              </a:rPr>
              <a:t>this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information</a:t>
            </a:r>
            <a:r>
              <a:rPr sz="3013" spc="-10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3013" spc="-10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tailor</a:t>
            </a:r>
            <a:r>
              <a:rPr sz="3013" spc="-9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goal-pursuit </a:t>
            </a:r>
            <a:r>
              <a:rPr sz="3013" spc="-72" dirty="0">
                <a:latin typeface="Arial" panose="020B0604020202020204" pitchFamily="34" charset="0"/>
                <a:cs typeface="Arial" panose="020B0604020202020204" pitchFamily="34" charset="0"/>
              </a:rPr>
              <a:t>language</a:t>
            </a:r>
            <a:r>
              <a:rPr sz="3013" spc="-1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3013" spc="-1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approaches</a:t>
            </a:r>
            <a:r>
              <a:rPr sz="3013" spc="-1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60" dirty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potentially</a:t>
            </a:r>
            <a:r>
              <a:rPr sz="3013" spc="-10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tap</a:t>
            </a:r>
            <a:r>
              <a:rPr sz="3013" spc="-10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into</a:t>
            </a:r>
            <a:r>
              <a:rPr sz="3013" spc="-9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their</a:t>
            </a:r>
            <a:r>
              <a:rPr sz="3013" spc="-10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anxious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3013" spc="-16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depressed</a:t>
            </a:r>
            <a:r>
              <a:rPr sz="3013" spc="-15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clients’</a:t>
            </a:r>
            <a:r>
              <a:rPr sz="3013" spc="-15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motivations </a:t>
            </a:r>
            <a:r>
              <a:rPr sz="3013" dirty="0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sz="3013" spc="-18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013" spc="-24" dirty="0">
                <a:latin typeface="Arial" panose="020B0604020202020204" pitchFamily="34" charset="0"/>
                <a:cs typeface="Arial" panose="020B0604020202020204" pitchFamily="34" charset="0"/>
              </a:rPr>
              <a:t>change.</a:t>
            </a:r>
            <a:endParaRPr sz="301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object 1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119574" y="6821381"/>
            <a:ext cx="10710702" cy="6621621"/>
          </a:xfrm>
          <a:prstGeom prst="rect">
            <a:avLst/>
          </a:prstGeom>
          <a:ln>
            <a:noFill/>
          </a:ln>
        </p:spPr>
      </p:pic>
      <p:pic>
        <p:nvPicPr>
          <p:cNvPr id="14" name="object 1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186898" y="22300725"/>
            <a:ext cx="10710702" cy="6655275"/>
          </a:xfrm>
          <a:prstGeom prst="rect">
            <a:avLst/>
          </a:prstGeom>
          <a:ln>
            <a:noFill/>
          </a:ln>
        </p:spPr>
      </p:pic>
      <p:pic>
        <p:nvPicPr>
          <p:cNvPr id="15" name="object 1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263098" y="14590891"/>
            <a:ext cx="10710702" cy="6621621"/>
          </a:xfrm>
          <a:prstGeom prst="rect">
            <a:avLst/>
          </a:prstGeom>
          <a:ln>
            <a:noFill/>
          </a:ln>
        </p:spPr>
      </p:pic>
      <p:sp>
        <p:nvSpPr>
          <p:cNvPr id="16" name="object 16"/>
          <p:cNvSpPr txBox="1"/>
          <p:nvPr/>
        </p:nvSpPr>
        <p:spPr>
          <a:xfrm>
            <a:off x="11514418" y="8060961"/>
            <a:ext cx="277064" cy="588894"/>
          </a:xfrm>
          <a:prstGeom prst="rect">
            <a:avLst/>
          </a:prstGeom>
        </p:spPr>
        <p:txBody>
          <a:bodyPr vert="horz" wrap="square" lIns="0" tIns="32146" rIns="0" bIns="0" rtlCol="0">
            <a:spAutoFit/>
          </a:bodyPr>
          <a:lstStyle/>
          <a:p>
            <a:pPr marL="30615">
              <a:spcBef>
                <a:spcPts val="253"/>
              </a:spcBef>
            </a:pPr>
            <a:r>
              <a:rPr sz="3616" spc="-313" dirty="0">
                <a:latin typeface="Arial Black"/>
                <a:cs typeface="Arial Black"/>
              </a:rPr>
              <a:t>*</a:t>
            </a:r>
            <a:endParaRPr sz="3616" dirty="0">
              <a:latin typeface="Arial Black"/>
              <a:cs typeface="Arial Blac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2113132" y="14901467"/>
            <a:ext cx="277064" cy="588894"/>
          </a:xfrm>
          <a:prstGeom prst="rect">
            <a:avLst/>
          </a:prstGeom>
        </p:spPr>
        <p:txBody>
          <a:bodyPr vert="horz" wrap="square" lIns="0" tIns="32146" rIns="0" bIns="0" rtlCol="0">
            <a:spAutoFit/>
          </a:bodyPr>
          <a:lstStyle/>
          <a:p>
            <a:pPr marL="30615">
              <a:spcBef>
                <a:spcPts val="253"/>
              </a:spcBef>
            </a:pPr>
            <a:r>
              <a:rPr sz="3616" spc="-313" dirty="0">
                <a:latin typeface="Arial Black"/>
                <a:cs typeface="Arial Black"/>
              </a:rPr>
              <a:t>*</a:t>
            </a:r>
            <a:endParaRPr sz="3616" dirty="0">
              <a:latin typeface="Arial Black"/>
              <a:cs typeface="Arial Blac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5544800" y="14876067"/>
            <a:ext cx="277064" cy="588894"/>
          </a:xfrm>
          <a:prstGeom prst="rect">
            <a:avLst/>
          </a:prstGeom>
        </p:spPr>
        <p:txBody>
          <a:bodyPr vert="horz" wrap="square" lIns="0" tIns="32146" rIns="0" bIns="0" rtlCol="0">
            <a:spAutoFit/>
          </a:bodyPr>
          <a:lstStyle/>
          <a:p>
            <a:pPr marL="30615">
              <a:spcBef>
                <a:spcPts val="253"/>
              </a:spcBef>
            </a:pPr>
            <a:r>
              <a:rPr sz="3616" spc="-313" dirty="0">
                <a:latin typeface="Arial Black"/>
                <a:cs typeface="Arial Black"/>
              </a:rPr>
              <a:t>*</a:t>
            </a:r>
            <a:endParaRPr sz="3616" dirty="0">
              <a:latin typeface="Arial Black"/>
              <a:cs typeface="Arial Blac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0505770" y="22360401"/>
            <a:ext cx="1682282" cy="588894"/>
          </a:xfrm>
          <a:prstGeom prst="rect">
            <a:avLst/>
          </a:prstGeom>
        </p:spPr>
        <p:txBody>
          <a:bodyPr vert="horz" wrap="square" lIns="0" tIns="32146" rIns="0" bIns="0" rtlCol="0">
            <a:spAutoFit/>
          </a:bodyPr>
          <a:lstStyle/>
          <a:p>
            <a:pPr marL="30615">
              <a:spcBef>
                <a:spcPts val="253"/>
              </a:spcBef>
              <a:tabLst>
                <a:tab pos="1434295" algn="l"/>
              </a:tabLst>
            </a:pPr>
            <a:r>
              <a:rPr sz="3616" spc="-121" dirty="0">
                <a:latin typeface="Arial Black"/>
                <a:cs typeface="Arial Black"/>
              </a:rPr>
              <a:t>*</a:t>
            </a:r>
            <a:r>
              <a:rPr sz="3616" dirty="0">
                <a:latin typeface="Arial Black"/>
                <a:cs typeface="Arial Black"/>
              </a:rPr>
              <a:t>	</a:t>
            </a:r>
            <a:r>
              <a:rPr sz="3616" spc="-193" dirty="0">
                <a:latin typeface="Arial Black"/>
                <a:cs typeface="Arial Black"/>
              </a:rPr>
              <a:t>*</a:t>
            </a:r>
            <a:endParaRPr sz="3616" dirty="0">
              <a:latin typeface="Arial Black"/>
              <a:cs typeface="Arial Black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19205404" y="6863436"/>
            <a:ext cx="10741196" cy="22068666"/>
            <a:chOff x="7830622" y="2288329"/>
            <a:chExt cx="4455795" cy="9154795"/>
          </a:xfrm>
        </p:grpSpPr>
        <p:pic>
          <p:nvPicPr>
            <p:cNvPr id="21" name="object 2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843156" y="2288329"/>
              <a:ext cx="4443145" cy="2746862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830622" y="5472985"/>
              <a:ext cx="4443145" cy="2746862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843156" y="8702686"/>
              <a:ext cx="4429184" cy="2739881"/>
            </a:xfrm>
            <a:prstGeom prst="rect">
              <a:avLst/>
            </a:prstGeom>
          </p:spPr>
        </p:pic>
      </p:grpSp>
      <p:sp>
        <p:nvSpPr>
          <p:cNvPr id="24" name="object 24"/>
          <p:cNvSpPr txBox="1"/>
          <p:nvPr/>
        </p:nvSpPr>
        <p:spPr>
          <a:xfrm>
            <a:off x="22789275" y="8689691"/>
            <a:ext cx="277064" cy="588894"/>
          </a:xfrm>
          <a:prstGeom prst="rect">
            <a:avLst/>
          </a:prstGeom>
        </p:spPr>
        <p:txBody>
          <a:bodyPr vert="horz" wrap="square" lIns="0" tIns="32146" rIns="0" bIns="0" rtlCol="0">
            <a:spAutoFit/>
          </a:bodyPr>
          <a:lstStyle/>
          <a:p>
            <a:pPr marL="30615">
              <a:spcBef>
                <a:spcPts val="253"/>
              </a:spcBef>
            </a:pPr>
            <a:r>
              <a:rPr sz="3616" spc="-313" dirty="0">
                <a:latin typeface="Arial Black"/>
                <a:cs typeface="Arial Black"/>
              </a:rPr>
              <a:t>*</a:t>
            </a:r>
            <a:endParaRPr sz="3616" dirty="0">
              <a:latin typeface="Arial Black"/>
              <a:cs typeface="Arial Blac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3320850" y="15325687"/>
            <a:ext cx="277064" cy="588894"/>
          </a:xfrm>
          <a:prstGeom prst="rect">
            <a:avLst/>
          </a:prstGeom>
        </p:spPr>
        <p:txBody>
          <a:bodyPr vert="horz" wrap="square" lIns="0" tIns="32146" rIns="0" bIns="0" rtlCol="0">
            <a:spAutoFit/>
          </a:bodyPr>
          <a:lstStyle/>
          <a:p>
            <a:pPr marL="30615">
              <a:spcBef>
                <a:spcPts val="253"/>
              </a:spcBef>
            </a:pPr>
            <a:r>
              <a:rPr sz="3616" spc="-313" dirty="0">
                <a:latin typeface="Arial Black"/>
                <a:cs typeface="Arial Black"/>
              </a:rPr>
              <a:t>*</a:t>
            </a:r>
            <a:endParaRPr sz="3616">
              <a:latin typeface="Arial Black"/>
              <a:cs typeface="Arial Blac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6670000" y="15335731"/>
            <a:ext cx="277064" cy="588894"/>
          </a:xfrm>
          <a:prstGeom prst="rect">
            <a:avLst/>
          </a:prstGeom>
        </p:spPr>
        <p:txBody>
          <a:bodyPr vert="horz" wrap="square" lIns="0" tIns="32146" rIns="0" bIns="0" rtlCol="0">
            <a:spAutoFit/>
          </a:bodyPr>
          <a:lstStyle/>
          <a:p>
            <a:pPr marL="30615">
              <a:spcBef>
                <a:spcPts val="253"/>
              </a:spcBef>
            </a:pPr>
            <a:r>
              <a:rPr sz="3616" spc="-313" dirty="0">
                <a:latin typeface="Arial Black"/>
                <a:cs typeface="Arial Black"/>
              </a:rPr>
              <a:t>*</a:t>
            </a:r>
            <a:endParaRPr sz="3616">
              <a:latin typeface="Arial Black"/>
              <a:cs typeface="Arial Blac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5351823" y="8689691"/>
            <a:ext cx="277064" cy="588894"/>
          </a:xfrm>
          <a:prstGeom prst="rect">
            <a:avLst/>
          </a:prstGeom>
        </p:spPr>
        <p:txBody>
          <a:bodyPr vert="horz" wrap="square" lIns="0" tIns="32146" rIns="0" bIns="0" rtlCol="0">
            <a:spAutoFit/>
          </a:bodyPr>
          <a:lstStyle/>
          <a:p>
            <a:pPr marL="30615">
              <a:spcBef>
                <a:spcPts val="253"/>
              </a:spcBef>
            </a:pPr>
            <a:r>
              <a:rPr sz="3616" spc="-313" dirty="0">
                <a:latin typeface="Arial Black"/>
                <a:cs typeface="Arial Black"/>
              </a:rPr>
              <a:t>*</a:t>
            </a:r>
            <a:endParaRPr sz="3616" dirty="0">
              <a:latin typeface="Arial Black"/>
              <a:cs typeface="Arial Blac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1300971" y="23228393"/>
            <a:ext cx="1679221" cy="588894"/>
          </a:xfrm>
          <a:prstGeom prst="rect">
            <a:avLst/>
          </a:prstGeom>
        </p:spPr>
        <p:txBody>
          <a:bodyPr vert="horz" wrap="square" lIns="0" tIns="32146" rIns="0" bIns="0" rtlCol="0">
            <a:spAutoFit/>
          </a:bodyPr>
          <a:lstStyle/>
          <a:p>
            <a:pPr marL="30615">
              <a:spcBef>
                <a:spcPts val="253"/>
              </a:spcBef>
              <a:tabLst>
                <a:tab pos="1431233" algn="l"/>
              </a:tabLst>
            </a:pPr>
            <a:r>
              <a:rPr sz="3616" spc="-121" dirty="0">
                <a:latin typeface="Arial Black"/>
                <a:cs typeface="Arial Black"/>
              </a:rPr>
              <a:t>*</a:t>
            </a:r>
            <a:r>
              <a:rPr sz="3616" dirty="0">
                <a:latin typeface="Arial Black"/>
                <a:cs typeface="Arial Black"/>
              </a:rPr>
              <a:t>	</a:t>
            </a:r>
            <a:r>
              <a:rPr sz="3616" spc="-193" dirty="0">
                <a:latin typeface="Arial Black"/>
                <a:cs typeface="Arial Black"/>
              </a:rPr>
              <a:t>*</a:t>
            </a:r>
            <a:endParaRPr sz="3616" dirty="0">
              <a:latin typeface="Arial Black"/>
              <a:cs typeface="Arial Black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30359688" y="6863436"/>
            <a:ext cx="10712112" cy="21863547"/>
            <a:chOff x="12505897" y="2288329"/>
            <a:chExt cx="4443730" cy="9069705"/>
          </a:xfrm>
        </p:grpSpPr>
        <p:pic>
          <p:nvPicPr>
            <p:cNvPr id="30" name="object 30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2505897" y="2288329"/>
              <a:ext cx="4443145" cy="2746862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2529000" y="5466282"/>
              <a:ext cx="4397771" cy="2718939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2631612" y="8701534"/>
              <a:ext cx="4293062" cy="2656114"/>
            </a:xfrm>
            <a:prstGeom prst="rect">
              <a:avLst/>
            </a:prstGeom>
          </p:spPr>
        </p:pic>
      </p:grpSp>
      <p:sp>
        <p:nvSpPr>
          <p:cNvPr id="33" name="object 33"/>
          <p:cNvSpPr txBox="1"/>
          <p:nvPr/>
        </p:nvSpPr>
        <p:spPr>
          <a:xfrm>
            <a:off x="33971332" y="8624455"/>
            <a:ext cx="277064" cy="588894"/>
          </a:xfrm>
          <a:prstGeom prst="rect">
            <a:avLst/>
          </a:prstGeom>
        </p:spPr>
        <p:txBody>
          <a:bodyPr vert="horz" wrap="square" lIns="0" tIns="32146" rIns="0" bIns="0" rtlCol="0">
            <a:spAutoFit/>
          </a:bodyPr>
          <a:lstStyle/>
          <a:p>
            <a:pPr marL="30615">
              <a:spcBef>
                <a:spcPts val="253"/>
              </a:spcBef>
            </a:pPr>
            <a:r>
              <a:rPr sz="3616" spc="-313" dirty="0">
                <a:latin typeface="Arial Black"/>
                <a:cs typeface="Arial Black"/>
              </a:rPr>
              <a:t>*</a:t>
            </a:r>
            <a:endParaRPr sz="3616" dirty="0">
              <a:latin typeface="Arial Black"/>
              <a:cs typeface="Arial Blac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38866065" y="8282089"/>
            <a:ext cx="277064" cy="588894"/>
          </a:xfrm>
          <a:prstGeom prst="rect">
            <a:avLst/>
          </a:prstGeom>
        </p:spPr>
        <p:txBody>
          <a:bodyPr vert="horz" wrap="square" lIns="0" tIns="32146" rIns="0" bIns="0" rtlCol="0">
            <a:spAutoFit/>
          </a:bodyPr>
          <a:lstStyle/>
          <a:p>
            <a:pPr marL="30615">
              <a:spcBef>
                <a:spcPts val="253"/>
              </a:spcBef>
            </a:pPr>
            <a:r>
              <a:rPr sz="3616" spc="-313" dirty="0">
                <a:latin typeface="Arial Black"/>
                <a:cs typeface="Arial Black"/>
              </a:rPr>
              <a:t>*</a:t>
            </a:r>
            <a:endParaRPr sz="3616" dirty="0">
              <a:latin typeface="Arial Black"/>
              <a:cs typeface="Arial Blac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4109864" y="22933946"/>
            <a:ext cx="277064" cy="588894"/>
          </a:xfrm>
          <a:prstGeom prst="rect">
            <a:avLst/>
          </a:prstGeom>
        </p:spPr>
        <p:txBody>
          <a:bodyPr vert="horz" wrap="square" lIns="0" tIns="32146" rIns="0" bIns="0" rtlCol="0">
            <a:spAutoFit/>
          </a:bodyPr>
          <a:lstStyle/>
          <a:p>
            <a:pPr marL="30615">
              <a:spcBef>
                <a:spcPts val="253"/>
              </a:spcBef>
            </a:pPr>
            <a:r>
              <a:rPr sz="3616" spc="-313" dirty="0">
                <a:latin typeface="Arial Black"/>
                <a:cs typeface="Arial Black"/>
              </a:rPr>
              <a:t>*</a:t>
            </a:r>
            <a:endParaRPr sz="3616" dirty="0">
              <a:latin typeface="Arial Black"/>
              <a:cs typeface="Arial Blac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38113264" y="23228393"/>
            <a:ext cx="277064" cy="588894"/>
          </a:xfrm>
          <a:prstGeom prst="rect">
            <a:avLst/>
          </a:prstGeom>
        </p:spPr>
        <p:txBody>
          <a:bodyPr vert="horz" wrap="square" lIns="0" tIns="32146" rIns="0" bIns="0" rtlCol="0">
            <a:spAutoFit/>
          </a:bodyPr>
          <a:lstStyle/>
          <a:p>
            <a:pPr marL="30615">
              <a:spcBef>
                <a:spcPts val="253"/>
              </a:spcBef>
            </a:pPr>
            <a:r>
              <a:rPr sz="3616" spc="-313" dirty="0">
                <a:latin typeface="Arial Black"/>
                <a:cs typeface="Arial Black"/>
              </a:rPr>
              <a:t>*</a:t>
            </a:r>
            <a:endParaRPr sz="3616" dirty="0">
              <a:latin typeface="Arial Black"/>
              <a:cs typeface="Arial Blac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34463401" y="15343407"/>
            <a:ext cx="277064" cy="588894"/>
          </a:xfrm>
          <a:prstGeom prst="rect">
            <a:avLst/>
          </a:prstGeom>
        </p:spPr>
        <p:txBody>
          <a:bodyPr vert="horz" wrap="square" lIns="0" tIns="32146" rIns="0" bIns="0" rtlCol="0">
            <a:spAutoFit/>
          </a:bodyPr>
          <a:lstStyle/>
          <a:p>
            <a:pPr marL="30615">
              <a:spcBef>
                <a:spcPts val="253"/>
              </a:spcBef>
            </a:pPr>
            <a:r>
              <a:rPr sz="3616" spc="-313" dirty="0">
                <a:latin typeface="Arial Black"/>
                <a:cs typeface="Arial Black"/>
              </a:rPr>
              <a:t>*</a:t>
            </a:r>
            <a:endParaRPr sz="3616" dirty="0">
              <a:latin typeface="Arial Black"/>
              <a:cs typeface="Arial Blac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38023800" y="15335731"/>
            <a:ext cx="277064" cy="588894"/>
          </a:xfrm>
          <a:prstGeom prst="rect">
            <a:avLst/>
          </a:prstGeom>
        </p:spPr>
        <p:txBody>
          <a:bodyPr vert="horz" wrap="square" lIns="0" tIns="32146" rIns="0" bIns="0" rtlCol="0">
            <a:spAutoFit/>
          </a:bodyPr>
          <a:lstStyle/>
          <a:p>
            <a:pPr marL="30615">
              <a:spcBef>
                <a:spcPts val="253"/>
              </a:spcBef>
            </a:pPr>
            <a:r>
              <a:rPr sz="3616" spc="-313" dirty="0">
                <a:latin typeface="Arial Black"/>
                <a:cs typeface="Arial Black"/>
              </a:rPr>
              <a:t>*</a:t>
            </a:r>
            <a:endParaRPr sz="3616" dirty="0">
              <a:latin typeface="Arial Black"/>
              <a:cs typeface="Arial Black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0" y="-144899"/>
            <a:ext cx="48463200" cy="4953095"/>
          </a:xfrm>
          <a:custGeom>
            <a:avLst/>
            <a:gdLst/>
            <a:ahLst/>
            <a:cxnLst/>
            <a:rect l="l" t="t" r="r" b="b"/>
            <a:pathLst>
              <a:path w="20104100" h="1578610">
                <a:moveTo>
                  <a:pt x="0" y="0"/>
                </a:moveTo>
                <a:lnTo>
                  <a:pt x="20104099" y="0"/>
                </a:lnTo>
                <a:lnTo>
                  <a:pt x="20104099" y="1578607"/>
                </a:lnTo>
                <a:lnTo>
                  <a:pt x="0" y="1578607"/>
                </a:lnTo>
                <a:lnTo>
                  <a:pt x="0" y="0"/>
                </a:lnTo>
                <a:close/>
              </a:path>
            </a:pathLst>
          </a:custGeom>
          <a:solidFill>
            <a:srgbClr val="5D89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>
            <a:spLocks noGrp="1"/>
          </p:cNvSpPr>
          <p:nvPr>
            <p:ph type="title"/>
          </p:nvPr>
        </p:nvSpPr>
        <p:spPr>
          <a:xfrm>
            <a:off x="7152887" y="533400"/>
            <a:ext cx="34158443" cy="1784842"/>
          </a:xfrm>
          <a:prstGeom prst="rect">
            <a:avLst/>
          </a:prstGeom>
        </p:spPr>
        <p:txBody>
          <a:bodyPr vert="horz" wrap="square" lIns="0" tIns="42861" rIns="0" bIns="0" rtlCol="0">
            <a:spAutoFit/>
          </a:bodyPr>
          <a:lstStyle/>
          <a:p>
            <a:pPr marL="30615">
              <a:spcBef>
                <a:spcPts val="337"/>
              </a:spcBef>
            </a:pPr>
            <a:r>
              <a:rPr spc="-542" dirty="0"/>
              <a:t>Motivations</a:t>
            </a:r>
            <a:r>
              <a:rPr spc="-1012" dirty="0"/>
              <a:t> </a:t>
            </a:r>
            <a:r>
              <a:rPr spc="-253" dirty="0"/>
              <a:t>of</a:t>
            </a:r>
            <a:r>
              <a:rPr spc="-1012" dirty="0"/>
              <a:t> </a:t>
            </a:r>
            <a:r>
              <a:rPr spc="-603" dirty="0"/>
              <a:t>People</a:t>
            </a:r>
            <a:r>
              <a:rPr spc="-1000" dirty="0"/>
              <a:t> </a:t>
            </a:r>
            <a:r>
              <a:rPr spc="-711" dirty="0"/>
              <a:t>with</a:t>
            </a:r>
            <a:r>
              <a:rPr spc="-1012" dirty="0"/>
              <a:t> </a:t>
            </a:r>
            <a:r>
              <a:rPr spc="-711" dirty="0"/>
              <a:t>Anxiety</a:t>
            </a:r>
            <a:r>
              <a:rPr spc="-1012" dirty="0"/>
              <a:t> </a:t>
            </a:r>
            <a:r>
              <a:rPr spc="-2495" dirty="0"/>
              <a:t>&amp;</a:t>
            </a:r>
            <a:r>
              <a:rPr spc="-1000" dirty="0"/>
              <a:t> </a:t>
            </a:r>
            <a:r>
              <a:rPr spc="-675" dirty="0"/>
              <a:t>Depression</a:t>
            </a:r>
          </a:p>
        </p:txBody>
      </p:sp>
      <p:sp>
        <p:nvSpPr>
          <p:cNvPr id="41" name="object 41"/>
          <p:cNvSpPr/>
          <p:nvPr/>
        </p:nvSpPr>
        <p:spPr>
          <a:xfrm>
            <a:off x="110151" y="1007124"/>
            <a:ext cx="48144806" cy="3767149"/>
          </a:xfrm>
          <a:custGeom>
            <a:avLst/>
            <a:gdLst/>
            <a:ahLst/>
            <a:cxnLst/>
            <a:rect l="l" t="t" r="r" b="b"/>
            <a:pathLst>
              <a:path w="19972020" h="1562735">
                <a:moveTo>
                  <a:pt x="1316164" y="927176"/>
                </a:moveTo>
                <a:lnTo>
                  <a:pt x="1314500" y="927176"/>
                </a:lnTo>
                <a:lnTo>
                  <a:pt x="1313599" y="914476"/>
                </a:lnTo>
                <a:lnTo>
                  <a:pt x="1310513" y="914476"/>
                </a:lnTo>
                <a:lnTo>
                  <a:pt x="1309103" y="901776"/>
                </a:lnTo>
                <a:lnTo>
                  <a:pt x="1303604" y="901776"/>
                </a:lnTo>
                <a:lnTo>
                  <a:pt x="1292186" y="876376"/>
                </a:lnTo>
                <a:lnTo>
                  <a:pt x="1277035" y="850976"/>
                </a:lnTo>
                <a:lnTo>
                  <a:pt x="1262049" y="838276"/>
                </a:lnTo>
                <a:lnTo>
                  <a:pt x="1247355" y="812876"/>
                </a:lnTo>
                <a:lnTo>
                  <a:pt x="1233093" y="787476"/>
                </a:lnTo>
                <a:lnTo>
                  <a:pt x="1226261" y="774776"/>
                </a:lnTo>
                <a:lnTo>
                  <a:pt x="1219669" y="762076"/>
                </a:lnTo>
                <a:lnTo>
                  <a:pt x="1213612" y="749376"/>
                </a:lnTo>
                <a:lnTo>
                  <a:pt x="1207414" y="736676"/>
                </a:lnTo>
                <a:lnTo>
                  <a:pt x="1205382" y="736676"/>
                </a:lnTo>
                <a:lnTo>
                  <a:pt x="1204569" y="723976"/>
                </a:lnTo>
                <a:lnTo>
                  <a:pt x="1203528" y="723976"/>
                </a:lnTo>
                <a:lnTo>
                  <a:pt x="1200365" y="711276"/>
                </a:lnTo>
                <a:lnTo>
                  <a:pt x="1199007" y="698576"/>
                </a:lnTo>
                <a:lnTo>
                  <a:pt x="1198778" y="685876"/>
                </a:lnTo>
                <a:lnTo>
                  <a:pt x="1198511" y="685876"/>
                </a:lnTo>
                <a:lnTo>
                  <a:pt x="1199273" y="673176"/>
                </a:lnTo>
                <a:lnTo>
                  <a:pt x="1201127" y="673176"/>
                </a:lnTo>
                <a:lnTo>
                  <a:pt x="1202905" y="660476"/>
                </a:lnTo>
                <a:lnTo>
                  <a:pt x="1205953" y="660476"/>
                </a:lnTo>
                <a:lnTo>
                  <a:pt x="1209268" y="647776"/>
                </a:lnTo>
                <a:lnTo>
                  <a:pt x="1210678" y="647776"/>
                </a:lnTo>
                <a:lnTo>
                  <a:pt x="1213294" y="635076"/>
                </a:lnTo>
                <a:lnTo>
                  <a:pt x="1217371" y="635076"/>
                </a:lnTo>
                <a:lnTo>
                  <a:pt x="1219606" y="622376"/>
                </a:lnTo>
                <a:lnTo>
                  <a:pt x="1221486" y="622376"/>
                </a:lnTo>
                <a:lnTo>
                  <a:pt x="1224178" y="609676"/>
                </a:lnTo>
                <a:lnTo>
                  <a:pt x="1226464" y="609676"/>
                </a:lnTo>
                <a:lnTo>
                  <a:pt x="1228344" y="596976"/>
                </a:lnTo>
                <a:lnTo>
                  <a:pt x="1229855" y="584276"/>
                </a:lnTo>
                <a:lnTo>
                  <a:pt x="1231722" y="571576"/>
                </a:lnTo>
                <a:lnTo>
                  <a:pt x="1232331" y="558876"/>
                </a:lnTo>
                <a:lnTo>
                  <a:pt x="1231925" y="546176"/>
                </a:lnTo>
                <a:lnTo>
                  <a:pt x="1230795" y="533476"/>
                </a:lnTo>
                <a:lnTo>
                  <a:pt x="1229169" y="508076"/>
                </a:lnTo>
                <a:lnTo>
                  <a:pt x="1227226" y="495376"/>
                </a:lnTo>
                <a:lnTo>
                  <a:pt x="1225105" y="482676"/>
                </a:lnTo>
                <a:lnTo>
                  <a:pt x="1222933" y="469976"/>
                </a:lnTo>
                <a:lnTo>
                  <a:pt x="1218742" y="444576"/>
                </a:lnTo>
                <a:lnTo>
                  <a:pt x="1216736" y="431876"/>
                </a:lnTo>
                <a:lnTo>
                  <a:pt x="1214196" y="419176"/>
                </a:lnTo>
                <a:lnTo>
                  <a:pt x="1210868" y="393776"/>
                </a:lnTo>
                <a:lnTo>
                  <a:pt x="1197762" y="355676"/>
                </a:lnTo>
                <a:lnTo>
                  <a:pt x="1174330" y="304876"/>
                </a:lnTo>
                <a:lnTo>
                  <a:pt x="1145120" y="254076"/>
                </a:lnTo>
                <a:lnTo>
                  <a:pt x="1119238" y="215976"/>
                </a:lnTo>
                <a:lnTo>
                  <a:pt x="1099883" y="190576"/>
                </a:lnTo>
                <a:lnTo>
                  <a:pt x="1092593" y="190576"/>
                </a:lnTo>
                <a:lnTo>
                  <a:pt x="1088948" y="177876"/>
                </a:lnTo>
                <a:lnTo>
                  <a:pt x="1081824" y="177876"/>
                </a:lnTo>
                <a:lnTo>
                  <a:pt x="1073099" y="165176"/>
                </a:lnTo>
                <a:lnTo>
                  <a:pt x="1066634" y="165176"/>
                </a:lnTo>
                <a:lnTo>
                  <a:pt x="1019035" y="127076"/>
                </a:lnTo>
                <a:lnTo>
                  <a:pt x="969365" y="101676"/>
                </a:lnTo>
                <a:lnTo>
                  <a:pt x="917816" y="76276"/>
                </a:lnTo>
                <a:lnTo>
                  <a:pt x="864628" y="50876"/>
                </a:lnTo>
                <a:lnTo>
                  <a:pt x="685901" y="76"/>
                </a:lnTo>
                <a:lnTo>
                  <a:pt x="465886" y="76"/>
                </a:lnTo>
                <a:lnTo>
                  <a:pt x="437235" y="12776"/>
                </a:lnTo>
                <a:lnTo>
                  <a:pt x="408914" y="12776"/>
                </a:lnTo>
                <a:lnTo>
                  <a:pt x="364464" y="25476"/>
                </a:lnTo>
                <a:lnTo>
                  <a:pt x="342963" y="38176"/>
                </a:lnTo>
                <a:lnTo>
                  <a:pt x="321449" y="50876"/>
                </a:lnTo>
                <a:lnTo>
                  <a:pt x="280212" y="76276"/>
                </a:lnTo>
                <a:lnTo>
                  <a:pt x="241058" y="101676"/>
                </a:lnTo>
                <a:lnTo>
                  <a:pt x="204292" y="127076"/>
                </a:lnTo>
                <a:lnTo>
                  <a:pt x="170040" y="152476"/>
                </a:lnTo>
                <a:lnTo>
                  <a:pt x="138379" y="190576"/>
                </a:lnTo>
                <a:lnTo>
                  <a:pt x="109372" y="228676"/>
                </a:lnTo>
                <a:lnTo>
                  <a:pt x="83096" y="266776"/>
                </a:lnTo>
                <a:lnTo>
                  <a:pt x="59639" y="304876"/>
                </a:lnTo>
                <a:lnTo>
                  <a:pt x="40957" y="342976"/>
                </a:lnTo>
                <a:lnTo>
                  <a:pt x="31381" y="381076"/>
                </a:lnTo>
                <a:lnTo>
                  <a:pt x="27216" y="393776"/>
                </a:lnTo>
                <a:lnTo>
                  <a:pt x="14058" y="444576"/>
                </a:lnTo>
                <a:lnTo>
                  <a:pt x="5461" y="508076"/>
                </a:lnTo>
                <a:lnTo>
                  <a:pt x="2667" y="533476"/>
                </a:lnTo>
                <a:lnTo>
                  <a:pt x="190" y="571576"/>
                </a:lnTo>
                <a:lnTo>
                  <a:pt x="0" y="622376"/>
                </a:lnTo>
                <a:lnTo>
                  <a:pt x="2070" y="673176"/>
                </a:lnTo>
                <a:lnTo>
                  <a:pt x="6413" y="711276"/>
                </a:lnTo>
                <a:lnTo>
                  <a:pt x="13030" y="762076"/>
                </a:lnTo>
                <a:lnTo>
                  <a:pt x="22072" y="800176"/>
                </a:lnTo>
                <a:lnTo>
                  <a:pt x="33451" y="850976"/>
                </a:lnTo>
                <a:lnTo>
                  <a:pt x="47167" y="889076"/>
                </a:lnTo>
                <a:lnTo>
                  <a:pt x="63246" y="939876"/>
                </a:lnTo>
                <a:lnTo>
                  <a:pt x="81724" y="977976"/>
                </a:lnTo>
                <a:lnTo>
                  <a:pt x="108242" y="1028776"/>
                </a:lnTo>
                <a:lnTo>
                  <a:pt x="138417" y="1079576"/>
                </a:lnTo>
                <a:lnTo>
                  <a:pt x="154901" y="1104976"/>
                </a:lnTo>
                <a:lnTo>
                  <a:pt x="163474" y="1104976"/>
                </a:lnTo>
                <a:lnTo>
                  <a:pt x="172275" y="1117676"/>
                </a:lnTo>
                <a:lnTo>
                  <a:pt x="181292" y="1130376"/>
                </a:lnTo>
                <a:lnTo>
                  <a:pt x="190563" y="1143076"/>
                </a:lnTo>
                <a:lnTo>
                  <a:pt x="209461" y="1168476"/>
                </a:lnTo>
                <a:lnTo>
                  <a:pt x="227152" y="1181176"/>
                </a:lnTo>
                <a:lnTo>
                  <a:pt x="242455" y="1206576"/>
                </a:lnTo>
                <a:lnTo>
                  <a:pt x="264960" y="1257376"/>
                </a:lnTo>
                <a:lnTo>
                  <a:pt x="275361" y="1308176"/>
                </a:lnTo>
                <a:lnTo>
                  <a:pt x="276123" y="1333576"/>
                </a:lnTo>
                <a:lnTo>
                  <a:pt x="274066" y="1371676"/>
                </a:lnTo>
                <a:lnTo>
                  <a:pt x="262597" y="1422476"/>
                </a:lnTo>
                <a:lnTo>
                  <a:pt x="243166" y="1473276"/>
                </a:lnTo>
                <a:lnTo>
                  <a:pt x="217322" y="1524076"/>
                </a:lnTo>
                <a:lnTo>
                  <a:pt x="185369" y="1562176"/>
                </a:lnTo>
                <a:lnTo>
                  <a:pt x="203390" y="1549476"/>
                </a:lnTo>
                <a:lnTo>
                  <a:pt x="235064" y="1498676"/>
                </a:lnTo>
                <a:lnTo>
                  <a:pt x="260883" y="1447876"/>
                </a:lnTo>
                <a:lnTo>
                  <a:pt x="279450" y="1397076"/>
                </a:lnTo>
                <a:lnTo>
                  <a:pt x="288950" y="1333576"/>
                </a:lnTo>
                <a:lnTo>
                  <a:pt x="289471" y="1308176"/>
                </a:lnTo>
                <a:lnTo>
                  <a:pt x="286816" y="1282776"/>
                </a:lnTo>
                <a:lnTo>
                  <a:pt x="271208" y="1219276"/>
                </a:lnTo>
                <a:lnTo>
                  <a:pt x="242938" y="1168476"/>
                </a:lnTo>
                <a:lnTo>
                  <a:pt x="224955" y="1155776"/>
                </a:lnTo>
                <a:lnTo>
                  <a:pt x="190030" y="1104976"/>
                </a:lnTo>
                <a:lnTo>
                  <a:pt x="158546" y="1066876"/>
                </a:lnTo>
                <a:lnTo>
                  <a:pt x="130556" y="1016076"/>
                </a:lnTo>
                <a:lnTo>
                  <a:pt x="106121" y="965276"/>
                </a:lnTo>
                <a:lnTo>
                  <a:pt x="85432" y="914476"/>
                </a:lnTo>
                <a:lnTo>
                  <a:pt x="68376" y="863676"/>
                </a:lnTo>
                <a:lnTo>
                  <a:pt x="54902" y="812876"/>
                </a:lnTo>
                <a:lnTo>
                  <a:pt x="44970" y="749376"/>
                </a:lnTo>
                <a:lnTo>
                  <a:pt x="38379" y="698576"/>
                </a:lnTo>
                <a:lnTo>
                  <a:pt x="35153" y="647776"/>
                </a:lnTo>
                <a:lnTo>
                  <a:pt x="35344" y="584276"/>
                </a:lnTo>
                <a:lnTo>
                  <a:pt x="38950" y="533476"/>
                </a:lnTo>
                <a:lnTo>
                  <a:pt x="46177" y="482676"/>
                </a:lnTo>
                <a:lnTo>
                  <a:pt x="57315" y="431876"/>
                </a:lnTo>
                <a:lnTo>
                  <a:pt x="64554" y="406476"/>
                </a:lnTo>
                <a:lnTo>
                  <a:pt x="73050" y="368376"/>
                </a:lnTo>
                <a:lnTo>
                  <a:pt x="83058" y="355676"/>
                </a:lnTo>
                <a:lnTo>
                  <a:pt x="94856" y="330276"/>
                </a:lnTo>
                <a:lnTo>
                  <a:pt x="123405" y="279476"/>
                </a:lnTo>
                <a:lnTo>
                  <a:pt x="155867" y="241376"/>
                </a:lnTo>
                <a:lnTo>
                  <a:pt x="192049" y="190576"/>
                </a:lnTo>
                <a:lnTo>
                  <a:pt x="231825" y="165176"/>
                </a:lnTo>
                <a:lnTo>
                  <a:pt x="274980" y="127076"/>
                </a:lnTo>
                <a:lnTo>
                  <a:pt x="321259" y="101676"/>
                </a:lnTo>
                <a:lnTo>
                  <a:pt x="370154" y="76276"/>
                </a:lnTo>
                <a:lnTo>
                  <a:pt x="421182" y="63576"/>
                </a:lnTo>
                <a:lnTo>
                  <a:pt x="447319" y="50876"/>
                </a:lnTo>
                <a:lnTo>
                  <a:pt x="473760" y="50876"/>
                </a:lnTo>
                <a:lnTo>
                  <a:pt x="500468" y="38176"/>
                </a:lnTo>
                <a:lnTo>
                  <a:pt x="635965" y="38176"/>
                </a:lnTo>
                <a:lnTo>
                  <a:pt x="847585" y="88976"/>
                </a:lnTo>
                <a:lnTo>
                  <a:pt x="897775" y="114376"/>
                </a:lnTo>
                <a:lnTo>
                  <a:pt x="946404" y="139776"/>
                </a:lnTo>
                <a:lnTo>
                  <a:pt x="993101" y="165176"/>
                </a:lnTo>
                <a:lnTo>
                  <a:pt x="1036929" y="203276"/>
                </a:lnTo>
                <a:lnTo>
                  <a:pt x="1049997" y="203276"/>
                </a:lnTo>
                <a:lnTo>
                  <a:pt x="1053846" y="215976"/>
                </a:lnTo>
                <a:lnTo>
                  <a:pt x="1062253" y="215976"/>
                </a:lnTo>
                <a:lnTo>
                  <a:pt x="1065174" y="228676"/>
                </a:lnTo>
                <a:lnTo>
                  <a:pt x="1073899" y="228676"/>
                </a:lnTo>
                <a:lnTo>
                  <a:pt x="1082268" y="241376"/>
                </a:lnTo>
                <a:lnTo>
                  <a:pt x="1090371" y="254076"/>
                </a:lnTo>
                <a:lnTo>
                  <a:pt x="1098181" y="266776"/>
                </a:lnTo>
                <a:lnTo>
                  <a:pt x="1105662" y="279476"/>
                </a:lnTo>
                <a:lnTo>
                  <a:pt x="1119682" y="304876"/>
                </a:lnTo>
                <a:lnTo>
                  <a:pt x="1132471" y="317576"/>
                </a:lnTo>
                <a:lnTo>
                  <a:pt x="1153934" y="368376"/>
                </a:lnTo>
                <a:lnTo>
                  <a:pt x="1165669" y="406476"/>
                </a:lnTo>
                <a:lnTo>
                  <a:pt x="1172819" y="444576"/>
                </a:lnTo>
                <a:lnTo>
                  <a:pt x="1181493" y="508076"/>
                </a:lnTo>
                <a:lnTo>
                  <a:pt x="1186332" y="558876"/>
                </a:lnTo>
                <a:lnTo>
                  <a:pt x="1184541" y="584276"/>
                </a:lnTo>
                <a:lnTo>
                  <a:pt x="1183259" y="584276"/>
                </a:lnTo>
                <a:lnTo>
                  <a:pt x="1181354" y="596976"/>
                </a:lnTo>
                <a:lnTo>
                  <a:pt x="1178598" y="609676"/>
                </a:lnTo>
                <a:lnTo>
                  <a:pt x="1173937" y="609676"/>
                </a:lnTo>
                <a:lnTo>
                  <a:pt x="1171727" y="622376"/>
                </a:lnTo>
                <a:lnTo>
                  <a:pt x="1169949" y="622376"/>
                </a:lnTo>
                <a:lnTo>
                  <a:pt x="1164564" y="635076"/>
                </a:lnTo>
                <a:lnTo>
                  <a:pt x="1161694" y="647776"/>
                </a:lnTo>
                <a:lnTo>
                  <a:pt x="1159129" y="647776"/>
                </a:lnTo>
                <a:lnTo>
                  <a:pt x="1156893" y="660476"/>
                </a:lnTo>
                <a:lnTo>
                  <a:pt x="1155141" y="673176"/>
                </a:lnTo>
                <a:lnTo>
                  <a:pt x="1153972" y="673176"/>
                </a:lnTo>
                <a:lnTo>
                  <a:pt x="1153426" y="685876"/>
                </a:lnTo>
                <a:lnTo>
                  <a:pt x="1153541" y="698576"/>
                </a:lnTo>
                <a:lnTo>
                  <a:pt x="1154188" y="698576"/>
                </a:lnTo>
                <a:lnTo>
                  <a:pt x="1155255" y="711276"/>
                </a:lnTo>
                <a:lnTo>
                  <a:pt x="1156601" y="711276"/>
                </a:lnTo>
                <a:lnTo>
                  <a:pt x="1158087" y="723976"/>
                </a:lnTo>
                <a:lnTo>
                  <a:pt x="1160780" y="736676"/>
                </a:lnTo>
                <a:lnTo>
                  <a:pt x="1162177" y="736676"/>
                </a:lnTo>
                <a:lnTo>
                  <a:pt x="1162608" y="749376"/>
                </a:lnTo>
                <a:lnTo>
                  <a:pt x="1166152" y="749376"/>
                </a:lnTo>
                <a:lnTo>
                  <a:pt x="1167168" y="762076"/>
                </a:lnTo>
                <a:lnTo>
                  <a:pt x="1170381" y="762076"/>
                </a:lnTo>
                <a:lnTo>
                  <a:pt x="1173734" y="774776"/>
                </a:lnTo>
                <a:lnTo>
                  <a:pt x="1177175" y="774776"/>
                </a:lnTo>
                <a:lnTo>
                  <a:pt x="1180680" y="787476"/>
                </a:lnTo>
                <a:lnTo>
                  <a:pt x="1184236" y="787476"/>
                </a:lnTo>
                <a:lnTo>
                  <a:pt x="1187843" y="800176"/>
                </a:lnTo>
                <a:lnTo>
                  <a:pt x="1191488" y="800176"/>
                </a:lnTo>
                <a:lnTo>
                  <a:pt x="1195184" y="812876"/>
                </a:lnTo>
                <a:lnTo>
                  <a:pt x="1210144" y="838276"/>
                </a:lnTo>
                <a:lnTo>
                  <a:pt x="1225372" y="850976"/>
                </a:lnTo>
                <a:lnTo>
                  <a:pt x="1256258" y="901776"/>
                </a:lnTo>
                <a:lnTo>
                  <a:pt x="1269860" y="927176"/>
                </a:lnTo>
                <a:lnTo>
                  <a:pt x="1273187" y="927176"/>
                </a:lnTo>
                <a:lnTo>
                  <a:pt x="1273619" y="939876"/>
                </a:lnTo>
                <a:lnTo>
                  <a:pt x="1273390" y="939876"/>
                </a:lnTo>
                <a:lnTo>
                  <a:pt x="1271231" y="952576"/>
                </a:lnTo>
                <a:lnTo>
                  <a:pt x="1266913" y="952576"/>
                </a:lnTo>
                <a:lnTo>
                  <a:pt x="1260843" y="965276"/>
                </a:lnTo>
                <a:lnTo>
                  <a:pt x="1253477" y="965276"/>
                </a:lnTo>
                <a:lnTo>
                  <a:pt x="1250848" y="977976"/>
                </a:lnTo>
                <a:lnTo>
                  <a:pt x="1193266" y="977976"/>
                </a:lnTo>
                <a:lnTo>
                  <a:pt x="1186395" y="990676"/>
                </a:lnTo>
                <a:lnTo>
                  <a:pt x="1179461" y="990676"/>
                </a:lnTo>
                <a:lnTo>
                  <a:pt x="1175816" y="1003376"/>
                </a:lnTo>
                <a:lnTo>
                  <a:pt x="1171575" y="1003376"/>
                </a:lnTo>
                <a:lnTo>
                  <a:pt x="1166050" y="1016076"/>
                </a:lnTo>
                <a:lnTo>
                  <a:pt x="1161732" y="1016076"/>
                </a:lnTo>
                <a:lnTo>
                  <a:pt x="1158684" y="1028776"/>
                </a:lnTo>
                <a:lnTo>
                  <a:pt x="1156919" y="1041476"/>
                </a:lnTo>
                <a:lnTo>
                  <a:pt x="1156055" y="1041476"/>
                </a:lnTo>
                <a:lnTo>
                  <a:pt x="1156169" y="1054176"/>
                </a:lnTo>
                <a:lnTo>
                  <a:pt x="1155992" y="1066876"/>
                </a:lnTo>
                <a:lnTo>
                  <a:pt x="1156271" y="1066876"/>
                </a:lnTo>
                <a:lnTo>
                  <a:pt x="1157135" y="1079576"/>
                </a:lnTo>
                <a:lnTo>
                  <a:pt x="1158506" y="1079576"/>
                </a:lnTo>
                <a:lnTo>
                  <a:pt x="1161338" y="1092276"/>
                </a:lnTo>
                <a:lnTo>
                  <a:pt x="1167892" y="1092276"/>
                </a:lnTo>
                <a:lnTo>
                  <a:pt x="1170012" y="1104976"/>
                </a:lnTo>
                <a:lnTo>
                  <a:pt x="1173302" y="1104976"/>
                </a:lnTo>
                <a:lnTo>
                  <a:pt x="1173365" y="1117676"/>
                </a:lnTo>
                <a:lnTo>
                  <a:pt x="1171422" y="1117676"/>
                </a:lnTo>
                <a:lnTo>
                  <a:pt x="1169657" y="1130376"/>
                </a:lnTo>
                <a:lnTo>
                  <a:pt x="1170292" y="1130376"/>
                </a:lnTo>
                <a:lnTo>
                  <a:pt x="1169924" y="1155776"/>
                </a:lnTo>
                <a:lnTo>
                  <a:pt x="1168768" y="1155776"/>
                </a:lnTo>
                <a:lnTo>
                  <a:pt x="1169454" y="1168476"/>
                </a:lnTo>
                <a:lnTo>
                  <a:pt x="1163675" y="1168476"/>
                </a:lnTo>
                <a:lnTo>
                  <a:pt x="1159141" y="1181176"/>
                </a:lnTo>
                <a:lnTo>
                  <a:pt x="1152613" y="1181176"/>
                </a:lnTo>
                <a:lnTo>
                  <a:pt x="1149870" y="1193876"/>
                </a:lnTo>
                <a:lnTo>
                  <a:pt x="1148676" y="1193876"/>
                </a:lnTo>
                <a:lnTo>
                  <a:pt x="1147305" y="1206576"/>
                </a:lnTo>
                <a:lnTo>
                  <a:pt x="1145552" y="1206576"/>
                </a:lnTo>
                <a:lnTo>
                  <a:pt x="1144079" y="1219276"/>
                </a:lnTo>
                <a:lnTo>
                  <a:pt x="1142911" y="1219276"/>
                </a:lnTo>
                <a:lnTo>
                  <a:pt x="1142098" y="1231976"/>
                </a:lnTo>
                <a:lnTo>
                  <a:pt x="1141818" y="1244676"/>
                </a:lnTo>
                <a:lnTo>
                  <a:pt x="1142085" y="1244676"/>
                </a:lnTo>
                <a:lnTo>
                  <a:pt x="1143152" y="1257376"/>
                </a:lnTo>
                <a:lnTo>
                  <a:pt x="1145260" y="1257376"/>
                </a:lnTo>
                <a:lnTo>
                  <a:pt x="1147000" y="1270076"/>
                </a:lnTo>
                <a:lnTo>
                  <a:pt x="1149121" y="1270076"/>
                </a:lnTo>
                <a:lnTo>
                  <a:pt x="1150759" y="1282776"/>
                </a:lnTo>
                <a:lnTo>
                  <a:pt x="1155674" y="1282776"/>
                </a:lnTo>
                <a:lnTo>
                  <a:pt x="1156347" y="1295476"/>
                </a:lnTo>
                <a:lnTo>
                  <a:pt x="1157452" y="1295476"/>
                </a:lnTo>
                <a:lnTo>
                  <a:pt x="1157185" y="1308176"/>
                </a:lnTo>
                <a:lnTo>
                  <a:pt x="1156804" y="1308176"/>
                </a:lnTo>
                <a:lnTo>
                  <a:pt x="1155255" y="1320876"/>
                </a:lnTo>
                <a:lnTo>
                  <a:pt x="1151877" y="1320876"/>
                </a:lnTo>
                <a:lnTo>
                  <a:pt x="1150340" y="1333576"/>
                </a:lnTo>
                <a:lnTo>
                  <a:pt x="1141907" y="1333576"/>
                </a:lnTo>
                <a:lnTo>
                  <a:pt x="1136408" y="1346276"/>
                </a:lnTo>
                <a:lnTo>
                  <a:pt x="1110221" y="1346276"/>
                </a:lnTo>
                <a:lnTo>
                  <a:pt x="1106754" y="1358976"/>
                </a:lnTo>
                <a:lnTo>
                  <a:pt x="902741" y="1358976"/>
                </a:lnTo>
                <a:lnTo>
                  <a:pt x="889863" y="1346276"/>
                </a:lnTo>
                <a:lnTo>
                  <a:pt x="825855" y="1346276"/>
                </a:lnTo>
                <a:lnTo>
                  <a:pt x="800582" y="1333576"/>
                </a:lnTo>
                <a:lnTo>
                  <a:pt x="775589" y="1333576"/>
                </a:lnTo>
                <a:lnTo>
                  <a:pt x="750963" y="1320876"/>
                </a:lnTo>
                <a:lnTo>
                  <a:pt x="726859" y="1320876"/>
                </a:lnTo>
                <a:lnTo>
                  <a:pt x="703465" y="1308176"/>
                </a:lnTo>
                <a:lnTo>
                  <a:pt x="680986" y="1295476"/>
                </a:lnTo>
                <a:lnTo>
                  <a:pt x="670204" y="1295476"/>
                </a:lnTo>
                <a:lnTo>
                  <a:pt x="659777" y="1282776"/>
                </a:lnTo>
                <a:lnTo>
                  <a:pt x="649795" y="1270076"/>
                </a:lnTo>
                <a:lnTo>
                  <a:pt x="640321" y="1270076"/>
                </a:lnTo>
                <a:lnTo>
                  <a:pt x="634047" y="1257376"/>
                </a:lnTo>
                <a:lnTo>
                  <a:pt x="628726" y="1257376"/>
                </a:lnTo>
                <a:lnTo>
                  <a:pt x="622744" y="1244676"/>
                </a:lnTo>
                <a:lnTo>
                  <a:pt x="614489" y="1244676"/>
                </a:lnTo>
                <a:lnTo>
                  <a:pt x="610489" y="1231976"/>
                </a:lnTo>
                <a:lnTo>
                  <a:pt x="606513" y="1231976"/>
                </a:lnTo>
                <a:lnTo>
                  <a:pt x="591566" y="1206576"/>
                </a:lnTo>
                <a:lnTo>
                  <a:pt x="577938" y="1181176"/>
                </a:lnTo>
                <a:lnTo>
                  <a:pt x="565607" y="1168476"/>
                </a:lnTo>
                <a:lnTo>
                  <a:pt x="544791" y="1117676"/>
                </a:lnTo>
                <a:lnTo>
                  <a:pt x="528853" y="1066876"/>
                </a:lnTo>
                <a:lnTo>
                  <a:pt x="514388" y="990676"/>
                </a:lnTo>
                <a:lnTo>
                  <a:pt x="510921" y="939876"/>
                </a:lnTo>
                <a:lnTo>
                  <a:pt x="512495" y="889076"/>
                </a:lnTo>
                <a:lnTo>
                  <a:pt x="519226" y="838276"/>
                </a:lnTo>
                <a:lnTo>
                  <a:pt x="513803" y="863676"/>
                </a:lnTo>
                <a:lnTo>
                  <a:pt x="509600" y="889076"/>
                </a:lnTo>
                <a:lnTo>
                  <a:pt x="506679" y="914476"/>
                </a:lnTo>
                <a:lnTo>
                  <a:pt x="505091" y="939876"/>
                </a:lnTo>
                <a:lnTo>
                  <a:pt x="504825" y="965276"/>
                </a:lnTo>
                <a:lnTo>
                  <a:pt x="505904" y="990676"/>
                </a:lnTo>
                <a:lnTo>
                  <a:pt x="512000" y="1041476"/>
                </a:lnTo>
                <a:lnTo>
                  <a:pt x="523392" y="1092276"/>
                </a:lnTo>
                <a:lnTo>
                  <a:pt x="540131" y="1143076"/>
                </a:lnTo>
                <a:lnTo>
                  <a:pt x="562521" y="1193876"/>
                </a:lnTo>
                <a:lnTo>
                  <a:pt x="590727" y="1244676"/>
                </a:lnTo>
                <a:lnTo>
                  <a:pt x="594677" y="1244676"/>
                </a:lnTo>
                <a:lnTo>
                  <a:pt x="598754" y="1257376"/>
                </a:lnTo>
                <a:lnTo>
                  <a:pt x="607174" y="1257376"/>
                </a:lnTo>
                <a:lnTo>
                  <a:pt x="611403" y="1270076"/>
                </a:lnTo>
                <a:lnTo>
                  <a:pt x="615937" y="1270076"/>
                </a:lnTo>
                <a:lnTo>
                  <a:pt x="620687" y="1282776"/>
                </a:lnTo>
                <a:lnTo>
                  <a:pt x="625563" y="1282776"/>
                </a:lnTo>
                <a:lnTo>
                  <a:pt x="635787" y="1295476"/>
                </a:lnTo>
                <a:lnTo>
                  <a:pt x="646518" y="1295476"/>
                </a:lnTo>
                <a:lnTo>
                  <a:pt x="657682" y="1308176"/>
                </a:lnTo>
                <a:lnTo>
                  <a:pt x="669175" y="1320876"/>
                </a:lnTo>
                <a:lnTo>
                  <a:pt x="693013" y="1333576"/>
                </a:lnTo>
                <a:lnTo>
                  <a:pt x="717689" y="1346276"/>
                </a:lnTo>
                <a:lnTo>
                  <a:pt x="742975" y="1346276"/>
                </a:lnTo>
                <a:lnTo>
                  <a:pt x="768654" y="1358976"/>
                </a:lnTo>
                <a:lnTo>
                  <a:pt x="794639" y="1358976"/>
                </a:lnTo>
                <a:lnTo>
                  <a:pt x="820826" y="1371676"/>
                </a:lnTo>
                <a:lnTo>
                  <a:pt x="847178" y="1371676"/>
                </a:lnTo>
                <a:lnTo>
                  <a:pt x="873645" y="1384376"/>
                </a:lnTo>
                <a:lnTo>
                  <a:pt x="1017270" y="1384376"/>
                </a:lnTo>
                <a:lnTo>
                  <a:pt x="1023759" y="1397076"/>
                </a:lnTo>
                <a:lnTo>
                  <a:pt x="1076490" y="1397076"/>
                </a:lnTo>
                <a:lnTo>
                  <a:pt x="1083183" y="1384376"/>
                </a:lnTo>
                <a:lnTo>
                  <a:pt x="1137589" y="1384376"/>
                </a:lnTo>
                <a:lnTo>
                  <a:pt x="1144308" y="1371676"/>
                </a:lnTo>
                <a:lnTo>
                  <a:pt x="1157211" y="1371676"/>
                </a:lnTo>
                <a:lnTo>
                  <a:pt x="1163256" y="1358976"/>
                </a:lnTo>
                <a:lnTo>
                  <a:pt x="1174318" y="1358976"/>
                </a:lnTo>
                <a:lnTo>
                  <a:pt x="1179855" y="1346276"/>
                </a:lnTo>
                <a:lnTo>
                  <a:pt x="1182547" y="1346276"/>
                </a:lnTo>
                <a:lnTo>
                  <a:pt x="1184986" y="1333576"/>
                </a:lnTo>
                <a:lnTo>
                  <a:pt x="1187932" y="1333576"/>
                </a:lnTo>
                <a:lnTo>
                  <a:pt x="1190142" y="1320876"/>
                </a:lnTo>
                <a:lnTo>
                  <a:pt x="1191666" y="1320876"/>
                </a:lnTo>
                <a:lnTo>
                  <a:pt x="1192593" y="1308176"/>
                </a:lnTo>
                <a:lnTo>
                  <a:pt x="1193088" y="1308176"/>
                </a:lnTo>
                <a:lnTo>
                  <a:pt x="1192999" y="1295476"/>
                </a:lnTo>
                <a:lnTo>
                  <a:pt x="1192504" y="1295476"/>
                </a:lnTo>
                <a:lnTo>
                  <a:pt x="1192022" y="1282776"/>
                </a:lnTo>
                <a:lnTo>
                  <a:pt x="1190256" y="1282776"/>
                </a:lnTo>
                <a:lnTo>
                  <a:pt x="1189024" y="1270076"/>
                </a:lnTo>
                <a:lnTo>
                  <a:pt x="1186040" y="1270076"/>
                </a:lnTo>
                <a:lnTo>
                  <a:pt x="1181442" y="1257376"/>
                </a:lnTo>
                <a:lnTo>
                  <a:pt x="1180033" y="1257376"/>
                </a:lnTo>
                <a:lnTo>
                  <a:pt x="1178483" y="1244676"/>
                </a:lnTo>
                <a:lnTo>
                  <a:pt x="1178293" y="1244676"/>
                </a:lnTo>
                <a:lnTo>
                  <a:pt x="1178839" y="1231976"/>
                </a:lnTo>
                <a:lnTo>
                  <a:pt x="1179487" y="1231976"/>
                </a:lnTo>
                <a:lnTo>
                  <a:pt x="1181112" y="1219276"/>
                </a:lnTo>
                <a:lnTo>
                  <a:pt x="1183195" y="1206576"/>
                </a:lnTo>
                <a:lnTo>
                  <a:pt x="1189126" y="1206576"/>
                </a:lnTo>
                <a:lnTo>
                  <a:pt x="1195336" y="1193876"/>
                </a:lnTo>
                <a:lnTo>
                  <a:pt x="1199769" y="1193876"/>
                </a:lnTo>
                <a:lnTo>
                  <a:pt x="1205179" y="1181176"/>
                </a:lnTo>
                <a:lnTo>
                  <a:pt x="1207414" y="1181176"/>
                </a:lnTo>
                <a:lnTo>
                  <a:pt x="1207833" y="1168476"/>
                </a:lnTo>
                <a:lnTo>
                  <a:pt x="1208405" y="1168476"/>
                </a:lnTo>
                <a:lnTo>
                  <a:pt x="1207858" y="1155776"/>
                </a:lnTo>
                <a:lnTo>
                  <a:pt x="1206220" y="1155776"/>
                </a:lnTo>
                <a:lnTo>
                  <a:pt x="1203134" y="1143076"/>
                </a:lnTo>
                <a:lnTo>
                  <a:pt x="1207389" y="1143076"/>
                </a:lnTo>
                <a:lnTo>
                  <a:pt x="1209687" y="1130376"/>
                </a:lnTo>
                <a:lnTo>
                  <a:pt x="1211237" y="1130376"/>
                </a:lnTo>
                <a:lnTo>
                  <a:pt x="1211592" y="1117676"/>
                </a:lnTo>
                <a:lnTo>
                  <a:pt x="1212735" y="1117676"/>
                </a:lnTo>
                <a:lnTo>
                  <a:pt x="1212710" y="1104976"/>
                </a:lnTo>
                <a:lnTo>
                  <a:pt x="1211783" y="1104976"/>
                </a:lnTo>
                <a:lnTo>
                  <a:pt x="1211122" y="1092276"/>
                </a:lnTo>
                <a:lnTo>
                  <a:pt x="1208049" y="1092276"/>
                </a:lnTo>
                <a:lnTo>
                  <a:pt x="1207389" y="1079576"/>
                </a:lnTo>
                <a:lnTo>
                  <a:pt x="1204391" y="1079576"/>
                </a:lnTo>
                <a:lnTo>
                  <a:pt x="1196924" y="1066876"/>
                </a:lnTo>
                <a:lnTo>
                  <a:pt x="1196263" y="1066876"/>
                </a:lnTo>
                <a:lnTo>
                  <a:pt x="1196555" y="1054176"/>
                </a:lnTo>
                <a:lnTo>
                  <a:pt x="1196530" y="1041476"/>
                </a:lnTo>
                <a:lnTo>
                  <a:pt x="1197965" y="1041476"/>
                </a:lnTo>
                <a:lnTo>
                  <a:pt x="1200061" y="1028776"/>
                </a:lnTo>
                <a:lnTo>
                  <a:pt x="1208963" y="1028776"/>
                </a:lnTo>
                <a:lnTo>
                  <a:pt x="1209916" y="1016076"/>
                </a:lnTo>
                <a:lnTo>
                  <a:pt x="1265504" y="1016076"/>
                </a:lnTo>
                <a:lnTo>
                  <a:pt x="1271168" y="1003376"/>
                </a:lnTo>
                <a:lnTo>
                  <a:pt x="1283855" y="1003376"/>
                </a:lnTo>
                <a:lnTo>
                  <a:pt x="1290662" y="990676"/>
                </a:lnTo>
                <a:lnTo>
                  <a:pt x="1296758" y="990676"/>
                </a:lnTo>
                <a:lnTo>
                  <a:pt x="1302143" y="977976"/>
                </a:lnTo>
                <a:lnTo>
                  <a:pt x="1306766" y="977976"/>
                </a:lnTo>
                <a:lnTo>
                  <a:pt x="1310589" y="965276"/>
                </a:lnTo>
                <a:lnTo>
                  <a:pt x="1313484" y="952576"/>
                </a:lnTo>
                <a:lnTo>
                  <a:pt x="1315351" y="939876"/>
                </a:lnTo>
                <a:lnTo>
                  <a:pt x="1316164" y="939876"/>
                </a:lnTo>
                <a:lnTo>
                  <a:pt x="1316164" y="927176"/>
                </a:lnTo>
                <a:close/>
              </a:path>
              <a:path w="19972020" h="1562735">
                <a:moveTo>
                  <a:pt x="19971741" y="571500"/>
                </a:moveTo>
                <a:lnTo>
                  <a:pt x="19969087" y="520700"/>
                </a:lnTo>
                <a:lnTo>
                  <a:pt x="19966394" y="482600"/>
                </a:lnTo>
                <a:lnTo>
                  <a:pt x="19958063" y="431800"/>
                </a:lnTo>
                <a:lnTo>
                  <a:pt x="19948983" y="393700"/>
                </a:lnTo>
                <a:lnTo>
                  <a:pt x="19936867" y="355600"/>
                </a:lnTo>
                <a:lnTo>
                  <a:pt x="19932015" y="342900"/>
                </a:lnTo>
                <a:lnTo>
                  <a:pt x="19926631" y="317500"/>
                </a:lnTo>
                <a:lnTo>
                  <a:pt x="19920636" y="304800"/>
                </a:lnTo>
                <a:lnTo>
                  <a:pt x="19913931" y="292100"/>
                </a:lnTo>
                <a:lnTo>
                  <a:pt x="19885102" y="254000"/>
                </a:lnTo>
                <a:lnTo>
                  <a:pt x="19852056" y="203200"/>
                </a:lnTo>
                <a:lnTo>
                  <a:pt x="19814934" y="165100"/>
                </a:lnTo>
                <a:lnTo>
                  <a:pt x="19773875" y="127000"/>
                </a:lnTo>
                <a:lnTo>
                  <a:pt x="19728993" y="88900"/>
                </a:lnTo>
                <a:lnTo>
                  <a:pt x="19680619" y="63500"/>
                </a:lnTo>
                <a:lnTo>
                  <a:pt x="19629336" y="38100"/>
                </a:lnTo>
                <a:lnTo>
                  <a:pt x="19575742" y="12700"/>
                </a:lnTo>
                <a:lnTo>
                  <a:pt x="19548323" y="12700"/>
                </a:lnTo>
                <a:lnTo>
                  <a:pt x="19520586" y="0"/>
                </a:lnTo>
                <a:lnTo>
                  <a:pt x="19296457" y="0"/>
                </a:lnTo>
                <a:lnTo>
                  <a:pt x="19187351" y="25400"/>
                </a:lnTo>
                <a:lnTo>
                  <a:pt x="19108560" y="63500"/>
                </a:lnTo>
                <a:lnTo>
                  <a:pt x="19082995" y="63500"/>
                </a:lnTo>
                <a:lnTo>
                  <a:pt x="19033084" y="88900"/>
                </a:lnTo>
                <a:lnTo>
                  <a:pt x="19008789" y="114300"/>
                </a:lnTo>
                <a:lnTo>
                  <a:pt x="18984989" y="127000"/>
                </a:lnTo>
                <a:lnTo>
                  <a:pt x="18961685" y="139700"/>
                </a:lnTo>
                <a:lnTo>
                  <a:pt x="18938913" y="152400"/>
                </a:lnTo>
                <a:lnTo>
                  <a:pt x="18932640" y="165100"/>
                </a:lnTo>
                <a:lnTo>
                  <a:pt x="18920968" y="165100"/>
                </a:lnTo>
                <a:lnTo>
                  <a:pt x="18917298" y="177800"/>
                </a:lnTo>
                <a:lnTo>
                  <a:pt x="18910072" y="177800"/>
                </a:lnTo>
                <a:lnTo>
                  <a:pt x="18906706" y="190500"/>
                </a:lnTo>
                <a:lnTo>
                  <a:pt x="18897092" y="203200"/>
                </a:lnTo>
                <a:lnTo>
                  <a:pt x="18887974" y="203200"/>
                </a:lnTo>
                <a:lnTo>
                  <a:pt x="18879223" y="215900"/>
                </a:lnTo>
                <a:lnTo>
                  <a:pt x="18848096" y="266700"/>
                </a:lnTo>
                <a:lnTo>
                  <a:pt x="18822543" y="317500"/>
                </a:lnTo>
                <a:lnTo>
                  <a:pt x="18807265" y="355600"/>
                </a:lnTo>
                <a:lnTo>
                  <a:pt x="18796026" y="406400"/>
                </a:lnTo>
                <a:lnTo>
                  <a:pt x="18793562" y="419100"/>
                </a:lnTo>
                <a:lnTo>
                  <a:pt x="18791619" y="431800"/>
                </a:lnTo>
                <a:lnTo>
                  <a:pt x="18787555" y="457200"/>
                </a:lnTo>
                <a:lnTo>
                  <a:pt x="18785459" y="469900"/>
                </a:lnTo>
                <a:lnTo>
                  <a:pt x="18783415" y="482600"/>
                </a:lnTo>
                <a:lnTo>
                  <a:pt x="18781535" y="495300"/>
                </a:lnTo>
                <a:lnTo>
                  <a:pt x="18779948" y="508000"/>
                </a:lnTo>
                <a:lnTo>
                  <a:pt x="18778855" y="520700"/>
                </a:lnTo>
                <a:lnTo>
                  <a:pt x="18778474" y="546100"/>
                </a:lnTo>
                <a:lnTo>
                  <a:pt x="18779059" y="558800"/>
                </a:lnTo>
                <a:lnTo>
                  <a:pt x="18780862" y="571500"/>
                </a:lnTo>
                <a:lnTo>
                  <a:pt x="18782322" y="584200"/>
                </a:lnTo>
                <a:lnTo>
                  <a:pt x="18784151" y="584200"/>
                </a:lnTo>
                <a:lnTo>
                  <a:pt x="18786361" y="596900"/>
                </a:lnTo>
                <a:lnTo>
                  <a:pt x="18788977" y="596900"/>
                </a:lnTo>
                <a:lnTo>
                  <a:pt x="18790793" y="609600"/>
                </a:lnTo>
                <a:lnTo>
                  <a:pt x="18795238" y="609600"/>
                </a:lnTo>
                <a:lnTo>
                  <a:pt x="18796902" y="622300"/>
                </a:lnTo>
                <a:lnTo>
                  <a:pt x="18800788" y="622300"/>
                </a:lnTo>
                <a:lnTo>
                  <a:pt x="18804001" y="635000"/>
                </a:lnTo>
                <a:lnTo>
                  <a:pt x="18806948" y="647700"/>
                </a:lnTo>
                <a:lnTo>
                  <a:pt x="18808688" y="647700"/>
                </a:lnTo>
                <a:lnTo>
                  <a:pt x="18810478" y="660400"/>
                </a:lnTo>
                <a:lnTo>
                  <a:pt x="18811202" y="660400"/>
                </a:lnTo>
                <a:lnTo>
                  <a:pt x="18810948" y="673100"/>
                </a:lnTo>
                <a:lnTo>
                  <a:pt x="18810732" y="673100"/>
                </a:lnTo>
                <a:lnTo>
                  <a:pt x="18809412" y="685800"/>
                </a:lnTo>
                <a:lnTo>
                  <a:pt x="18806351" y="698500"/>
                </a:lnTo>
                <a:lnTo>
                  <a:pt x="18805030" y="711200"/>
                </a:lnTo>
                <a:lnTo>
                  <a:pt x="18805500" y="698500"/>
                </a:lnTo>
                <a:lnTo>
                  <a:pt x="18805348" y="698500"/>
                </a:lnTo>
                <a:lnTo>
                  <a:pt x="18804560" y="711200"/>
                </a:lnTo>
                <a:lnTo>
                  <a:pt x="18802592" y="711200"/>
                </a:lnTo>
                <a:lnTo>
                  <a:pt x="18796597" y="723900"/>
                </a:lnTo>
                <a:lnTo>
                  <a:pt x="18777725" y="762000"/>
                </a:lnTo>
                <a:lnTo>
                  <a:pt x="18749683" y="812800"/>
                </a:lnTo>
                <a:lnTo>
                  <a:pt x="18735180" y="825500"/>
                </a:lnTo>
                <a:lnTo>
                  <a:pt x="18720512" y="850900"/>
                </a:lnTo>
                <a:lnTo>
                  <a:pt x="18709463" y="863600"/>
                </a:lnTo>
                <a:lnTo>
                  <a:pt x="18707596" y="876300"/>
                </a:lnTo>
                <a:lnTo>
                  <a:pt x="18702770" y="876300"/>
                </a:lnTo>
                <a:lnTo>
                  <a:pt x="18701436" y="889000"/>
                </a:lnTo>
                <a:lnTo>
                  <a:pt x="18698896" y="889000"/>
                </a:lnTo>
                <a:lnTo>
                  <a:pt x="18698388" y="901700"/>
                </a:lnTo>
                <a:lnTo>
                  <a:pt x="18697296" y="901700"/>
                </a:lnTo>
                <a:lnTo>
                  <a:pt x="18697296" y="914400"/>
                </a:lnTo>
                <a:lnTo>
                  <a:pt x="18698083" y="914400"/>
                </a:lnTo>
                <a:lnTo>
                  <a:pt x="18699887" y="927100"/>
                </a:lnTo>
                <a:lnTo>
                  <a:pt x="18702693" y="939800"/>
                </a:lnTo>
                <a:lnTo>
                  <a:pt x="18706389" y="939800"/>
                </a:lnTo>
                <a:lnTo>
                  <a:pt x="18710872" y="952500"/>
                </a:lnTo>
                <a:lnTo>
                  <a:pt x="18716079" y="952500"/>
                </a:lnTo>
                <a:lnTo>
                  <a:pt x="18721985" y="965200"/>
                </a:lnTo>
                <a:lnTo>
                  <a:pt x="18728576" y="965200"/>
                </a:lnTo>
                <a:lnTo>
                  <a:pt x="18735815" y="977900"/>
                </a:lnTo>
                <a:lnTo>
                  <a:pt x="18755106" y="977900"/>
                </a:lnTo>
                <a:lnTo>
                  <a:pt x="18756554" y="990600"/>
                </a:lnTo>
                <a:lnTo>
                  <a:pt x="18806262" y="990600"/>
                </a:lnTo>
                <a:lnTo>
                  <a:pt x="18809704" y="1003300"/>
                </a:lnTo>
                <a:lnTo>
                  <a:pt x="18811736" y="1003300"/>
                </a:lnTo>
                <a:lnTo>
                  <a:pt x="18812637" y="1016000"/>
                </a:lnTo>
                <a:lnTo>
                  <a:pt x="18813107" y="1016000"/>
                </a:lnTo>
                <a:lnTo>
                  <a:pt x="18813247" y="1028700"/>
                </a:lnTo>
                <a:lnTo>
                  <a:pt x="18812739" y="1028700"/>
                </a:lnTo>
                <a:lnTo>
                  <a:pt x="18805513" y="1041400"/>
                </a:lnTo>
                <a:lnTo>
                  <a:pt x="18802617" y="1054100"/>
                </a:lnTo>
                <a:lnTo>
                  <a:pt x="18800153" y="1054100"/>
                </a:lnTo>
                <a:lnTo>
                  <a:pt x="18799721" y="1066800"/>
                </a:lnTo>
                <a:lnTo>
                  <a:pt x="18797740" y="1066800"/>
                </a:lnTo>
                <a:lnTo>
                  <a:pt x="18797524" y="1079500"/>
                </a:lnTo>
                <a:lnTo>
                  <a:pt x="18797677" y="1079500"/>
                </a:lnTo>
                <a:lnTo>
                  <a:pt x="18798223" y="1092200"/>
                </a:lnTo>
                <a:lnTo>
                  <a:pt x="18800382" y="1092200"/>
                </a:lnTo>
                <a:lnTo>
                  <a:pt x="18802617" y="1104900"/>
                </a:lnTo>
                <a:lnTo>
                  <a:pt x="18806732" y="1104900"/>
                </a:lnTo>
                <a:lnTo>
                  <a:pt x="18803747" y="1117600"/>
                </a:lnTo>
                <a:lnTo>
                  <a:pt x="18802160" y="1117600"/>
                </a:lnTo>
                <a:lnTo>
                  <a:pt x="18801626" y="1130300"/>
                </a:lnTo>
                <a:lnTo>
                  <a:pt x="18802185" y="1130300"/>
                </a:lnTo>
                <a:lnTo>
                  <a:pt x="18802592" y="1143000"/>
                </a:lnTo>
                <a:lnTo>
                  <a:pt x="18804751" y="1143000"/>
                </a:lnTo>
                <a:lnTo>
                  <a:pt x="18809983" y="1155700"/>
                </a:lnTo>
                <a:lnTo>
                  <a:pt x="18814288" y="1155700"/>
                </a:lnTo>
                <a:lnTo>
                  <a:pt x="18820295" y="1168400"/>
                </a:lnTo>
                <a:lnTo>
                  <a:pt x="18826049" y="1168400"/>
                </a:lnTo>
                <a:lnTo>
                  <a:pt x="18828055" y="1181100"/>
                </a:lnTo>
                <a:lnTo>
                  <a:pt x="18829630" y="1193800"/>
                </a:lnTo>
                <a:lnTo>
                  <a:pt x="18830252" y="1193800"/>
                </a:lnTo>
                <a:lnTo>
                  <a:pt x="18830786" y="1206500"/>
                </a:lnTo>
                <a:lnTo>
                  <a:pt x="18830595" y="1206500"/>
                </a:lnTo>
                <a:lnTo>
                  <a:pt x="18829097" y="1219200"/>
                </a:lnTo>
                <a:lnTo>
                  <a:pt x="18827738" y="1219200"/>
                </a:lnTo>
                <a:lnTo>
                  <a:pt x="18823280" y="1231900"/>
                </a:lnTo>
                <a:lnTo>
                  <a:pt x="18820397" y="1231900"/>
                </a:lnTo>
                <a:lnTo>
                  <a:pt x="18819203" y="1244600"/>
                </a:lnTo>
                <a:lnTo>
                  <a:pt x="18817489" y="1244600"/>
                </a:lnTo>
                <a:lnTo>
                  <a:pt x="18817019" y="1257300"/>
                </a:lnTo>
                <a:lnTo>
                  <a:pt x="18816460" y="1257300"/>
                </a:lnTo>
                <a:lnTo>
                  <a:pt x="18816930" y="1270000"/>
                </a:lnTo>
                <a:lnTo>
                  <a:pt x="18817844" y="1270000"/>
                </a:lnTo>
                <a:lnTo>
                  <a:pt x="18819318" y="1282700"/>
                </a:lnTo>
                <a:lnTo>
                  <a:pt x="18821451" y="1282700"/>
                </a:lnTo>
                <a:lnTo>
                  <a:pt x="18824309" y="1295400"/>
                </a:lnTo>
                <a:lnTo>
                  <a:pt x="18826658" y="1295400"/>
                </a:lnTo>
                <a:lnTo>
                  <a:pt x="18829274" y="1308100"/>
                </a:lnTo>
                <a:lnTo>
                  <a:pt x="18835370" y="1308100"/>
                </a:lnTo>
                <a:lnTo>
                  <a:pt x="18839638" y="1320800"/>
                </a:lnTo>
                <a:lnTo>
                  <a:pt x="18851195" y="1320800"/>
                </a:lnTo>
                <a:lnTo>
                  <a:pt x="18857341" y="1333500"/>
                </a:lnTo>
                <a:lnTo>
                  <a:pt x="18878982" y="1333500"/>
                </a:lnTo>
                <a:lnTo>
                  <a:pt x="18883389" y="1346200"/>
                </a:lnTo>
                <a:lnTo>
                  <a:pt x="19087148" y="1346200"/>
                </a:lnTo>
                <a:lnTo>
                  <a:pt x="19100038" y="1333500"/>
                </a:lnTo>
                <a:lnTo>
                  <a:pt x="19176899" y="1333500"/>
                </a:lnTo>
                <a:lnTo>
                  <a:pt x="19202261" y="1320800"/>
                </a:lnTo>
                <a:lnTo>
                  <a:pt x="19227432" y="1320800"/>
                </a:lnTo>
                <a:lnTo>
                  <a:pt x="19276759" y="1295400"/>
                </a:lnTo>
                <a:lnTo>
                  <a:pt x="19300660" y="1282700"/>
                </a:lnTo>
                <a:lnTo>
                  <a:pt x="19323736" y="1270000"/>
                </a:lnTo>
                <a:lnTo>
                  <a:pt x="19334874" y="1270000"/>
                </a:lnTo>
                <a:lnTo>
                  <a:pt x="19345682" y="1257300"/>
                </a:lnTo>
                <a:lnTo>
                  <a:pt x="19356070" y="1257300"/>
                </a:lnTo>
                <a:lnTo>
                  <a:pt x="19365964" y="1244600"/>
                </a:lnTo>
                <a:lnTo>
                  <a:pt x="19370688" y="1231900"/>
                </a:lnTo>
                <a:lnTo>
                  <a:pt x="19379680" y="1231900"/>
                </a:lnTo>
                <a:lnTo>
                  <a:pt x="19383782" y="1219200"/>
                </a:lnTo>
                <a:lnTo>
                  <a:pt x="19387884" y="1219200"/>
                </a:lnTo>
                <a:lnTo>
                  <a:pt x="19391923" y="1206500"/>
                </a:lnTo>
                <a:lnTo>
                  <a:pt x="19399708" y="1206500"/>
                </a:lnTo>
                <a:lnTo>
                  <a:pt x="19414084" y="1181100"/>
                </a:lnTo>
                <a:lnTo>
                  <a:pt x="19427013" y="1155700"/>
                </a:lnTo>
                <a:lnTo>
                  <a:pt x="19438532" y="1130300"/>
                </a:lnTo>
                <a:lnTo>
                  <a:pt x="19448692" y="1104900"/>
                </a:lnTo>
                <a:lnTo>
                  <a:pt x="19457455" y="1092200"/>
                </a:lnTo>
                <a:lnTo>
                  <a:pt x="19471031" y="1041400"/>
                </a:lnTo>
                <a:lnTo>
                  <a:pt x="19479502" y="990600"/>
                </a:lnTo>
                <a:lnTo>
                  <a:pt x="19482880" y="939800"/>
                </a:lnTo>
                <a:lnTo>
                  <a:pt x="19482613" y="914400"/>
                </a:lnTo>
                <a:lnTo>
                  <a:pt x="19481077" y="889000"/>
                </a:lnTo>
                <a:lnTo>
                  <a:pt x="19478257" y="863600"/>
                </a:lnTo>
                <a:lnTo>
                  <a:pt x="19474193" y="838200"/>
                </a:lnTo>
                <a:lnTo>
                  <a:pt x="19468935" y="812800"/>
                </a:lnTo>
                <a:lnTo>
                  <a:pt x="19475450" y="863600"/>
                </a:lnTo>
                <a:lnTo>
                  <a:pt x="19476974" y="914400"/>
                </a:lnTo>
                <a:lnTo>
                  <a:pt x="19473622" y="965200"/>
                </a:lnTo>
                <a:lnTo>
                  <a:pt x="19465506" y="1003300"/>
                </a:lnTo>
                <a:lnTo>
                  <a:pt x="19452489" y="1054100"/>
                </a:lnTo>
                <a:lnTo>
                  <a:pt x="19434709" y="1104900"/>
                </a:lnTo>
                <a:lnTo>
                  <a:pt x="19412090" y="1155700"/>
                </a:lnTo>
                <a:lnTo>
                  <a:pt x="19398895" y="1168400"/>
                </a:lnTo>
                <a:lnTo>
                  <a:pt x="19384417" y="1193800"/>
                </a:lnTo>
                <a:lnTo>
                  <a:pt x="19379286" y="1193800"/>
                </a:lnTo>
                <a:lnTo>
                  <a:pt x="19374193" y="1206500"/>
                </a:lnTo>
                <a:lnTo>
                  <a:pt x="19362916" y="1219200"/>
                </a:lnTo>
                <a:lnTo>
                  <a:pt x="19357760" y="1219200"/>
                </a:lnTo>
                <a:lnTo>
                  <a:pt x="19351689" y="1231900"/>
                </a:lnTo>
                <a:lnTo>
                  <a:pt x="19342507" y="1231900"/>
                </a:lnTo>
                <a:lnTo>
                  <a:pt x="19332842" y="1244600"/>
                </a:lnTo>
                <a:lnTo>
                  <a:pt x="19322746" y="1244600"/>
                </a:lnTo>
                <a:lnTo>
                  <a:pt x="19312306" y="1257300"/>
                </a:lnTo>
                <a:lnTo>
                  <a:pt x="19290538" y="1270000"/>
                </a:lnTo>
                <a:lnTo>
                  <a:pt x="19267894" y="1282700"/>
                </a:lnTo>
                <a:lnTo>
                  <a:pt x="19244552" y="1282700"/>
                </a:lnTo>
                <a:lnTo>
                  <a:pt x="19220714" y="1295400"/>
                </a:lnTo>
                <a:lnTo>
                  <a:pt x="19196508" y="1295400"/>
                </a:lnTo>
                <a:lnTo>
                  <a:pt x="19172035" y="1308100"/>
                </a:lnTo>
                <a:lnTo>
                  <a:pt x="19012904" y="1308100"/>
                </a:lnTo>
                <a:lnTo>
                  <a:pt x="19004890" y="1320800"/>
                </a:lnTo>
                <a:lnTo>
                  <a:pt x="18926010" y="1320800"/>
                </a:lnTo>
                <a:lnTo>
                  <a:pt x="18918365" y="1308100"/>
                </a:lnTo>
                <a:lnTo>
                  <a:pt x="18877077" y="1308100"/>
                </a:lnTo>
                <a:lnTo>
                  <a:pt x="18871349" y="1295400"/>
                </a:lnTo>
                <a:lnTo>
                  <a:pt x="18862307" y="1295400"/>
                </a:lnTo>
                <a:lnTo>
                  <a:pt x="18860034" y="1282700"/>
                </a:lnTo>
                <a:lnTo>
                  <a:pt x="18853087" y="1282700"/>
                </a:lnTo>
                <a:lnTo>
                  <a:pt x="18851588" y="1270000"/>
                </a:lnTo>
                <a:lnTo>
                  <a:pt x="18851233" y="1270000"/>
                </a:lnTo>
                <a:lnTo>
                  <a:pt x="18850966" y="1257300"/>
                </a:lnTo>
                <a:lnTo>
                  <a:pt x="18852058" y="1257300"/>
                </a:lnTo>
                <a:lnTo>
                  <a:pt x="18852045" y="1244600"/>
                </a:lnTo>
                <a:lnTo>
                  <a:pt x="18855830" y="1244600"/>
                </a:lnTo>
                <a:lnTo>
                  <a:pt x="18857456" y="1231900"/>
                </a:lnTo>
                <a:lnTo>
                  <a:pt x="18861088" y="1231900"/>
                </a:lnTo>
                <a:lnTo>
                  <a:pt x="18862777" y="1219200"/>
                </a:lnTo>
                <a:lnTo>
                  <a:pt x="18864809" y="1219200"/>
                </a:lnTo>
                <a:lnTo>
                  <a:pt x="18865838" y="1206500"/>
                </a:lnTo>
                <a:lnTo>
                  <a:pt x="18866104" y="1193800"/>
                </a:lnTo>
                <a:lnTo>
                  <a:pt x="18865825" y="1193800"/>
                </a:lnTo>
                <a:lnTo>
                  <a:pt x="18865038" y="1181100"/>
                </a:lnTo>
                <a:lnTo>
                  <a:pt x="18863920" y="1181100"/>
                </a:lnTo>
                <a:lnTo>
                  <a:pt x="18862485" y="1168400"/>
                </a:lnTo>
                <a:lnTo>
                  <a:pt x="18860783" y="1168400"/>
                </a:lnTo>
                <a:lnTo>
                  <a:pt x="18859462" y="1155700"/>
                </a:lnTo>
                <a:lnTo>
                  <a:pt x="18855652" y="1155700"/>
                </a:lnTo>
                <a:lnTo>
                  <a:pt x="18854890" y="1143000"/>
                </a:lnTo>
                <a:lnTo>
                  <a:pt x="18843790" y="1143000"/>
                </a:lnTo>
                <a:lnTo>
                  <a:pt x="18840666" y="1130300"/>
                </a:lnTo>
                <a:lnTo>
                  <a:pt x="18841352" y="1130300"/>
                </a:lnTo>
                <a:lnTo>
                  <a:pt x="18840577" y="1117600"/>
                </a:lnTo>
                <a:lnTo>
                  <a:pt x="18840006" y="1130300"/>
                </a:lnTo>
                <a:lnTo>
                  <a:pt x="18838888" y="1130300"/>
                </a:lnTo>
                <a:lnTo>
                  <a:pt x="18838533" y="1092200"/>
                </a:lnTo>
                <a:lnTo>
                  <a:pt x="18837440" y="1092200"/>
                </a:lnTo>
                <a:lnTo>
                  <a:pt x="18836437" y="1079500"/>
                </a:lnTo>
                <a:lnTo>
                  <a:pt x="18835967" y="1079500"/>
                </a:lnTo>
                <a:lnTo>
                  <a:pt x="18836717" y="1066800"/>
                </a:lnTo>
                <a:lnTo>
                  <a:pt x="18840857" y="1066800"/>
                </a:lnTo>
                <a:lnTo>
                  <a:pt x="18842889" y="1054100"/>
                </a:lnTo>
                <a:lnTo>
                  <a:pt x="18849950" y="1054100"/>
                </a:lnTo>
                <a:lnTo>
                  <a:pt x="18851271" y="1041400"/>
                </a:lnTo>
                <a:lnTo>
                  <a:pt x="18852211" y="1041400"/>
                </a:lnTo>
                <a:lnTo>
                  <a:pt x="18852388" y="1028700"/>
                </a:lnTo>
                <a:lnTo>
                  <a:pt x="18852185" y="1028700"/>
                </a:lnTo>
                <a:lnTo>
                  <a:pt x="18852211" y="1016000"/>
                </a:lnTo>
                <a:lnTo>
                  <a:pt x="18851487" y="1003300"/>
                </a:lnTo>
                <a:lnTo>
                  <a:pt x="18849772" y="990600"/>
                </a:lnTo>
                <a:lnTo>
                  <a:pt x="18846813" y="990600"/>
                </a:lnTo>
                <a:lnTo>
                  <a:pt x="18842647" y="977900"/>
                </a:lnTo>
                <a:lnTo>
                  <a:pt x="18837288" y="965200"/>
                </a:lnTo>
                <a:lnTo>
                  <a:pt x="18826150" y="965200"/>
                </a:lnTo>
                <a:lnTo>
                  <a:pt x="18822950" y="952500"/>
                </a:lnTo>
                <a:lnTo>
                  <a:pt x="18770435" y="952500"/>
                </a:lnTo>
                <a:lnTo>
                  <a:pt x="18767489" y="939800"/>
                </a:lnTo>
                <a:lnTo>
                  <a:pt x="18750852" y="939800"/>
                </a:lnTo>
                <a:lnTo>
                  <a:pt x="18744984" y="927100"/>
                </a:lnTo>
                <a:lnTo>
                  <a:pt x="18740793" y="914400"/>
                </a:lnTo>
                <a:lnTo>
                  <a:pt x="18738711" y="914400"/>
                </a:lnTo>
                <a:lnTo>
                  <a:pt x="18738406" y="901700"/>
                </a:lnTo>
                <a:lnTo>
                  <a:pt x="18740781" y="901700"/>
                </a:lnTo>
                <a:lnTo>
                  <a:pt x="18742102" y="889000"/>
                </a:lnTo>
                <a:lnTo>
                  <a:pt x="18741378" y="901700"/>
                </a:lnTo>
                <a:lnTo>
                  <a:pt x="18742165" y="889000"/>
                </a:lnTo>
                <a:lnTo>
                  <a:pt x="18755297" y="876300"/>
                </a:lnTo>
                <a:lnTo>
                  <a:pt x="18785205" y="825500"/>
                </a:lnTo>
                <a:lnTo>
                  <a:pt x="18799950" y="800100"/>
                </a:lnTo>
                <a:lnTo>
                  <a:pt x="18814428" y="787400"/>
                </a:lnTo>
                <a:lnTo>
                  <a:pt x="18818009" y="774700"/>
                </a:lnTo>
                <a:lnTo>
                  <a:pt x="18821540" y="774700"/>
                </a:lnTo>
                <a:lnTo>
                  <a:pt x="18825033" y="762000"/>
                </a:lnTo>
                <a:lnTo>
                  <a:pt x="18828487" y="762000"/>
                </a:lnTo>
                <a:lnTo>
                  <a:pt x="18831865" y="749300"/>
                </a:lnTo>
                <a:lnTo>
                  <a:pt x="18835205" y="749300"/>
                </a:lnTo>
                <a:lnTo>
                  <a:pt x="18838444" y="736600"/>
                </a:lnTo>
                <a:lnTo>
                  <a:pt x="18841568" y="736600"/>
                </a:lnTo>
                <a:lnTo>
                  <a:pt x="18842546" y="723900"/>
                </a:lnTo>
                <a:lnTo>
                  <a:pt x="18846394" y="723900"/>
                </a:lnTo>
                <a:lnTo>
                  <a:pt x="18847270" y="711200"/>
                </a:lnTo>
                <a:lnTo>
                  <a:pt x="18847740" y="711200"/>
                </a:lnTo>
                <a:lnTo>
                  <a:pt x="18850356" y="698500"/>
                </a:lnTo>
                <a:lnTo>
                  <a:pt x="18851791" y="698500"/>
                </a:lnTo>
                <a:lnTo>
                  <a:pt x="18853087" y="685800"/>
                </a:lnTo>
                <a:lnTo>
                  <a:pt x="18854128" y="685800"/>
                </a:lnTo>
                <a:lnTo>
                  <a:pt x="18854751" y="673100"/>
                </a:lnTo>
                <a:lnTo>
                  <a:pt x="18854865" y="660400"/>
                </a:lnTo>
                <a:lnTo>
                  <a:pt x="18854331" y="660400"/>
                </a:lnTo>
                <a:lnTo>
                  <a:pt x="18853201" y="647700"/>
                </a:lnTo>
                <a:lnTo>
                  <a:pt x="18851512" y="635000"/>
                </a:lnTo>
                <a:lnTo>
                  <a:pt x="18849340" y="635000"/>
                </a:lnTo>
                <a:lnTo>
                  <a:pt x="18846851" y="622300"/>
                </a:lnTo>
                <a:lnTo>
                  <a:pt x="18844083" y="622300"/>
                </a:lnTo>
                <a:lnTo>
                  <a:pt x="18838876" y="609600"/>
                </a:lnTo>
                <a:lnTo>
                  <a:pt x="18837136" y="596900"/>
                </a:lnTo>
                <a:lnTo>
                  <a:pt x="18833351" y="596900"/>
                </a:lnTo>
                <a:lnTo>
                  <a:pt x="18831789" y="584200"/>
                </a:lnTo>
                <a:lnTo>
                  <a:pt x="18827814" y="584200"/>
                </a:lnTo>
                <a:lnTo>
                  <a:pt x="18825985" y="571500"/>
                </a:lnTo>
                <a:lnTo>
                  <a:pt x="18824740" y="558800"/>
                </a:lnTo>
                <a:lnTo>
                  <a:pt x="18823013" y="546100"/>
                </a:lnTo>
                <a:lnTo>
                  <a:pt x="18824372" y="520700"/>
                </a:lnTo>
                <a:lnTo>
                  <a:pt x="18836094" y="431800"/>
                </a:lnTo>
                <a:lnTo>
                  <a:pt x="18843016" y="393700"/>
                </a:lnTo>
                <a:lnTo>
                  <a:pt x="18854370" y="355600"/>
                </a:lnTo>
                <a:lnTo>
                  <a:pt x="18875159" y="317500"/>
                </a:lnTo>
                <a:lnTo>
                  <a:pt x="18887542" y="292100"/>
                </a:lnTo>
                <a:lnTo>
                  <a:pt x="18901106" y="266700"/>
                </a:lnTo>
                <a:lnTo>
                  <a:pt x="18908345" y="254000"/>
                </a:lnTo>
                <a:lnTo>
                  <a:pt x="18915914" y="241300"/>
                </a:lnTo>
                <a:lnTo>
                  <a:pt x="18923762" y="241300"/>
                </a:lnTo>
                <a:lnTo>
                  <a:pt x="18931878" y="228600"/>
                </a:lnTo>
                <a:lnTo>
                  <a:pt x="18940323" y="215900"/>
                </a:lnTo>
                <a:lnTo>
                  <a:pt x="18945962" y="215900"/>
                </a:lnTo>
                <a:lnTo>
                  <a:pt x="18948743" y="203200"/>
                </a:lnTo>
                <a:lnTo>
                  <a:pt x="18955004" y="203200"/>
                </a:lnTo>
                <a:lnTo>
                  <a:pt x="18963386" y="190500"/>
                </a:lnTo>
                <a:lnTo>
                  <a:pt x="18967666" y="190500"/>
                </a:lnTo>
                <a:lnTo>
                  <a:pt x="19010110" y="165100"/>
                </a:lnTo>
                <a:lnTo>
                  <a:pt x="19055322" y="139700"/>
                </a:lnTo>
                <a:lnTo>
                  <a:pt x="19102401" y="114300"/>
                </a:lnTo>
                <a:lnTo>
                  <a:pt x="19150991" y="88900"/>
                </a:lnTo>
                <a:lnTo>
                  <a:pt x="19355893" y="38100"/>
                </a:lnTo>
                <a:lnTo>
                  <a:pt x="19487096" y="38100"/>
                </a:lnTo>
                <a:lnTo>
                  <a:pt x="19512954" y="50800"/>
                </a:lnTo>
                <a:lnTo>
                  <a:pt x="19538557" y="50800"/>
                </a:lnTo>
                <a:lnTo>
                  <a:pt x="19563855" y="63500"/>
                </a:lnTo>
                <a:lnTo>
                  <a:pt x="19613271" y="76200"/>
                </a:lnTo>
                <a:lnTo>
                  <a:pt x="19660616" y="101600"/>
                </a:lnTo>
                <a:lnTo>
                  <a:pt x="19705422" y="127000"/>
                </a:lnTo>
                <a:lnTo>
                  <a:pt x="19747205" y="152400"/>
                </a:lnTo>
                <a:lnTo>
                  <a:pt x="19785711" y="190500"/>
                </a:lnTo>
                <a:lnTo>
                  <a:pt x="19820763" y="228600"/>
                </a:lnTo>
                <a:lnTo>
                  <a:pt x="19852183" y="266700"/>
                </a:lnTo>
                <a:lnTo>
                  <a:pt x="19879831" y="317500"/>
                </a:lnTo>
                <a:lnTo>
                  <a:pt x="19900939" y="368300"/>
                </a:lnTo>
                <a:lnTo>
                  <a:pt x="19916179" y="419100"/>
                </a:lnTo>
                <a:lnTo>
                  <a:pt x="19926974" y="469900"/>
                </a:lnTo>
                <a:lnTo>
                  <a:pt x="19933959" y="520700"/>
                </a:lnTo>
                <a:lnTo>
                  <a:pt x="19937464" y="571500"/>
                </a:lnTo>
                <a:lnTo>
                  <a:pt x="19937629" y="622300"/>
                </a:lnTo>
                <a:lnTo>
                  <a:pt x="19934517" y="673100"/>
                </a:lnTo>
                <a:lnTo>
                  <a:pt x="19928129" y="736600"/>
                </a:lnTo>
                <a:lnTo>
                  <a:pt x="19918515" y="787400"/>
                </a:lnTo>
                <a:lnTo>
                  <a:pt x="19905472" y="838200"/>
                </a:lnTo>
                <a:lnTo>
                  <a:pt x="19888962" y="889000"/>
                </a:lnTo>
                <a:lnTo>
                  <a:pt x="19868922" y="939800"/>
                </a:lnTo>
                <a:lnTo>
                  <a:pt x="19845262" y="977900"/>
                </a:lnTo>
                <a:lnTo>
                  <a:pt x="19818160" y="1028700"/>
                </a:lnTo>
                <a:lnTo>
                  <a:pt x="19787667" y="1079500"/>
                </a:lnTo>
                <a:lnTo>
                  <a:pt x="19753860" y="1117600"/>
                </a:lnTo>
                <a:lnTo>
                  <a:pt x="19736448" y="1143000"/>
                </a:lnTo>
                <a:lnTo>
                  <a:pt x="19709080" y="1181100"/>
                </a:lnTo>
                <a:lnTo>
                  <a:pt x="19699872" y="1219200"/>
                </a:lnTo>
                <a:lnTo>
                  <a:pt x="19691389" y="1270000"/>
                </a:lnTo>
                <a:lnTo>
                  <a:pt x="19691897" y="1295400"/>
                </a:lnTo>
                <a:lnTo>
                  <a:pt x="19695237" y="1320800"/>
                </a:lnTo>
                <a:lnTo>
                  <a:pt x="19701091" y="1346200"/>
                </a:lnTo>
                <a:lnTo>
                  <a:pt x="19709105" y="1384300"/>
                </a:lnTo>
                <a:lnTo>
                  <a:pt x="19719075" y="1409700"/>
                </a:lnTo>
                <a:lnTo>
                  <a:pt x="19730797" y="1435100"/>
                </a:lnTo>
                <a:lnTo>
                  <a:pt x="19744081" y="1447800"/>
                </a:lnTo>
                <a:lnTo>
                  <a:pt x="19758724" y="1473200"/>
                </a:lnTo>
                <a:lnTo>
                  <a:pt x="19774751" y="1498600"/>
                </a:lnTo>
                <a:lnTo>
                  <a:pt x="19792188" y="1524000"/>
                </a:lnTo>
                <a:lnTo>
                  <a:pt x="19775958" y="1498600"/>
                </a:lnTo>
                <a:lnTo>
                  <a:pt x="19761251" y="1473200"/>
                </a:lnTo>
                <a:lnTo>
                  <a:pt x="19736220" y="1422400"/>
                </a:lnTo>
                <a:lnTo>
                  <a:pt x="19717411" y="1371600"/>
                </a:lnTo>
                <a:lnTo>
                  <a:pt x="19706311" y="1320800"/>
                </a:lnTo>
                <a:lnTo>
                  <a:pt x="19704317" y="1295400"/>
                </a:lnTo>
                <a:lnTo>
                  <a:pt x="19705054" y="1270000"/>
                </a:lnTo>
                <a:lnTo>
                  <a:pt x="19715125" y="1219200"/>
                </a:lnTo>
                <a:lnTo>
                  <a:pt x="19736905" y="1168400"/>
                </a:lnTo>
                <a:lnTo>
                  <a:pt x="19768871" y="1130300"/>
                </a:lnTo>
                <a:lnTo>
                  <a:pt x="19787159" y="1104900"/>
                </a:lnTo>
                <a:lnTo>
                  <a:pt x="19796138" y="1092200"/>
                </a:lnTo>
                <a:lnTo>
                  <a:pt x="19804876" y="1092200"/>
                </a:lnTo>
                <a:lnTo>
                  <a:pt x="19813385" y="1079500"/>
                </a:lnTo>
                <a:lnTo>
                  <a:pt x="19837642" y="1041400"/>
                </a:lnTo>
                <a:lnTo>
                  <a:pt x="19866877" y="990600"/>
                </a:lnTo>
                <a:lnTo>
                  <a:pt x="19880136" y="977900"/>
                </a:lnTo>
                <a:lnTo>
                  <a:pt x="19892557" y="952500"/>
                </a:lnTo>
                <a:lnTo>
                  <a:pt x="19914540" y="901700"/>
                </a:lnTo>
                <a:lnTo>
                  <a:pt x="19932930" y="838200"/>
                </a:lnTo>
                <a:lnTo>
                  <a:pt x="19947763" y="787400"/>
                </a:lnTo>
                <a:lnTo>
                  <a:pt x="19959066" y="736600"/>
                </a:lnTo>
                <a:lnTo>
                  <a:pt x="19966712" y="685800"/>
                </a:lnTo>
                <a:lnTo>
                  <a:pt x="19970954" y="622300"/>
                </a:lnTo>
                <a:lnTo>
                  <a:pt x="19971741" y="5715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13696418" y="2483577"/>
            <a:ext cx="21070624" cy="2078629"/>
          </a:xfrm>
          <a:prstGeom prst="rect">
            <a:avLst/>
          </a:prstGeom>
        </p:spPr>
        <p:txBody>
          <a:bodyPr vert="horz" wrap="square" lIns="0" tIns="140826" rIns="0" bIns="0" rtlCol="0">
            <a:spAutoFit/>
          </a:bodyPr>
          <a:lstStyle/>
          <a:p>
            <a:pPr algn="ctr">
              <a:spcBef>
                <a:spcPts val="1106"/>
              </a:spcBef>
            </a:pPr>
            <a:r>
              <a:rPr sz="6600" b="1" spc="-374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Stephanie</a:t>
            </a:r>
            <a:r>
              <a:rPr sz="6600" spc="-2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6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Mauer,</a:t>
            </a:r>
            <a:r>
              <a:rPr sz="6600" spc="-16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6600" b="1" spc="-47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</a:t>
            </a:r>
            <a:r>
              <a:rPr sz="6600" spc="-27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6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Simpson-</a:t>
            </a:r>
            <a:r>
              <a:rPr sz="6600" spc="-6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Allen,</a:t>
            </a:r>
            <a:r>
              <a:rPr sz="6600" spc="-18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6600" spc="-84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</a:t>
            </a:r>
            <a:r>
              <a:rPr sz="6600" spc="-16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6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Erica</a:t>
            </a:r>
            <a:r>
              <a:rPr sz="6600" spc="-16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6600" spc="-24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Baranski</a:t>
            </a:r>
            <a:endParaRPr sz="6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131643" algn="ctr">
              <a:spcBef>
                <a:spcPts val="687"/>
              </a:spcBef>
            </a:pPr>
            <a:r>
              <a:rPr sz="5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California</a:t>
            </a:r>
            <a:r>
              <a:rPr sz="5400" spc="-6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5400" spc="157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State</a:t>
            </a:r>
            <a:r>
              <a:rPr sz="5400" spc="-4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5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University,</a:t>
            </a:r>
            <a:r>
              <a:rPr sz="5400" spc="-4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5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East</a:t>
            </a:r>
            <a:r>
              <a:rPr sz="5400" spc="-6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5400" spc="20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</a:t>
            </a:r>
            <a:endParaRPr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6154400" y="22586869"/>
            <a:ext cx="277064" cy="588894"/>
          </a:xfrm>
          <a:prstGeom prst="rect">
            <a:avLst/>
          </a:prstGeom>
        </p:spPr>
        <p:txBody>
          <a:bodyPr vert="horz" wrap="square" lIns="0" tIns="32146" rIns="0" bIns="0" rtlCol="0">
            <a:spAutoFit/>
          </a:bodyPr>
          <a:lstStyle/>
          <a:p>
            <a:pPr marL="30615">
              <a:spcBef>
                <a:spcPts val="253"/>
              </a:spcBef>
            </a:pPr>
            <a:r>
              <a:rPr sz="3616" spc="-313" dirty="0">
                <a:latin typeface="Arial Black"/>
                <a:cs typeface="Arial Black"/>
              </a:rPr>
              <a:t>*</a:t>
            </a:r>
            <a:endParaRPr sz="3616">
              <a:latin typeface="Arial Black"/>
              <a:cs typeface="Arial Black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5DDBDBAB-A3A8-4A23-9F24-A63A549731B5}"/>
              </a:ext>
            </a:extLst>
          </p:cNvPr>
          <p:cNvSpPr/>
          <p:nvPr/>
        </p:nvSpPr>
        <p:spPr>
          <a:xfrm>
            <a:off x="28442400" y="-5551714"/>
            <a:ext cx="45719" cy="816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</TotalTime>
  <Words>494</Words>
  <Application>Microsoft Macintosh PowerPoint</Application>
  <PresentationFormat>Custom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Black</vt:lpstr>
      <vt:lpstr>Calibri</vt:lpstr>
      <vt:lpstr>Office Theme</vt:lpstr>
      <vt:lpstr>Motivations of People with Anxiety &amp; Depression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WPA</dc:title>
  <dc:creator>Stephanie Mauer</dc:creator>
  <cp:keywords>DAFfut7WJVQ,BAFZQ9AGFm8</cp:keywords>
  <cp:lastModifiedBy>Stephanie Mauer</cp:lastModifiedBy>
  <cp:revision>4</cp:revision>
  <dcterms:created xsi:type="dcterms:W3CDTF">2023-04-17T15:02:18Z</dcterms:created>
  <dcterms:modified xsi:type="dcterms:W3CDTF">2023-04-17T23:51:59Z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2023-04-17T00:00:00Z</vt:filetime>
  </property>
  <property fmtid="{D5CDD505-2E9C-101B-9397-08002B2CF9AE}" pid="3" name="Creator">
    <vt:lpwstr>Canva</vt:lpwstr>
  </property>
  <property fmtid="{D5CDD505-2E9C-101B-9397-08002B2CF9AE}" pid="4" name="Producer">
    <vt:lpwstr>Canva</vt:lpwstr>
  </property>
  <property fmtid="{D5CDD505-2E9C-101B-9397-08002B2CF9AE}" pid="5" name="LastSaved">
    <vt:filetime>2023-04-17T00:00:00Z</vt:filetime>
  </property>
</Properties>
</file>