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
  </p:notesMasterIdLst>
  <p:sldIdLst>
    <p:sldId id="256" r:id="rId2"/>
  </p:sldIdLst>
  <p:sldSz cx="48463200" cy="310896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pos="552">
          <p15:clr>
            <a:srgbClr val="A4A3A4"/>
          </p15:clr>
        </p15:guide>
        <p15:guide id="2" orient="horz" pos="2160">
          <p15:clr>
            <a:srgbClr val="A4A3A4"/>
          </p15:clr>
        </p15:guide>
        <p15:guide id="3" orient="horz" pos="480">
          <p15:clr>
            <a:srgbClr val="A4A3A4"/>
          </p15:clr>
        </p15:guide>
        <p15:guide id="4" pos="23592">
          <p15:clr>
            <a:srgbClr val="A4A3A4"/>
          </p15:clr>
        </p15:guide>
        <p15:guide id="5" orient="horz" pos="3264" userDrawn="1">
          <p15:clr>
            <a:srgbClr val="A4A3A4"/>
          </p15:clr>
        </p15:guide>
        <p15:guide id="6" orient="horz" pos="19152">
          <p15:clr>
            <a:srgbClr val="A4A3A4"/>
          </p15:clr>
        </p15:guide>
        <p15:guide id="7" pos="30024">
          <p15:clr>
            <a:srgbClr val="A4A3A4"/>
          </p15:clr>
        </p15:guide>
        <p15:guide id="8" pos="7084">
          <p15:clr>
            <a:srgbClr val="A4A3A4"/>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8" roundtripDataSignature="AMtx7mjYbNzZsv7mLpC954QYXYURg9/9p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EB71F55-F1C6-4CBE-BE50-D47152DF29F7}">
  <a:tblStyle styleId="{2EB71F55-F1C6-4CBE-BE50-D47152DF29F7}" styleName="Table_0">
    <a:wholeTbl>
      <a:tcTxStyle b="off" i="off">
        <a:font>
          <a:latin typeface="Calibri"/>
          <a:ea typeface="Calibri"/>
          <a:cs typeface="Calibri"/>
        </a:font>
        <a:srgbClr val="000000"/>
      </a:tcTxStyle>
      <a:tcStyle>
        <a:tcBdr>
          <a:left>
            <a:ln w="12700" cap="flat" cmpd="sng">
              <a:solidFill>
                <a:srgbClr val="FFFFFF"/>
              </a:solidFill>
              <a:prstDash val="solid"/>
              <a:round/>
              <a:headEnd type="none" w="sm" len="sm"/>
              <a:tailEnd type="none" w="sm" len="sm"/>
            </a:ln>
          </a:left>
          <a:right>
            <a:ln w="12700" cap="flat" cmpd="sng">
              <a:solidFill>
                <a:srgbClr val="FFFFFF"/>
              </a:solidFill>
              <a:prstDash val="solid"/>
              <a:round/>
              <a:headEnd type="none" w="sm" len="sm"/>
              <a:tailEnd type="none" w="sm" len="sm"/>
            </a:ln>
          </a:right>
          <a:top>
            <a:ln w="12700" cap="flat" cmpd="sng">
              <a:solidFill>
                <a:srgbClr val="FFFFFF"/>
              </a:solidFill>
              <a:prstDash val="solid"/>
              <a:round/>
              <a:headEnd type="none" w="sm" len="sm"/>
              <a:tailEnd type="none" w="sm" len="sm"/>
            </a:ln>
          </a:top>
          <a:bottom>
            <a:ln w="12700" cap="flat" cmpd="sng">
              <a:solidFill>
                <a:srgbClr val="FFFFFF"/>
              </a:solidFill>
              <a:prstDash val="solid"/>
              <a:round/>
              <a:headEnd type="none" w="sm" len="sm"/>
              <a:tailEnd type="none" w="sm" len="sm"/>
            </a:ln>
          </a:bottom>
          <a:insideH>
            <a:ln w="12700" cap="flat" cmpd="sng">
              <a:solidFill>
                <a:srgbClr val="FFFFFF"/>
              </a:solidFill>
              <a:prstDash val="solid"/>
              <a:round/>
              <a:headEnd type="none" w="sm" len="sm"/>
              <a:tailEnd type="none" w="sm" len="sm"/>
            </a:ln>
          </a:insideH>
          <a:insideV>
            <a:ln w="12700" cap="flat" cmpd="sng">
              <a:solidFill>
                <a:srgbClr val="FFFFFF"/>
              </a:solidFill>
              <a:prstDash val="solid"/>
              <a:round/>
              <a:headEnd type="none" w="sm" len="sm"/>
              <a:tailEnd type="none" w="sm" len="sm"/>
            </a:ln>
          </a:insideV>
        </a:tcBdr>
        <a:fill>
          <a:solidFill>
            <a:srgbClr val="F0F0F0"/>
          </a:solidFill>
        </a:fill>
      </a:tcStyle>
    </a:wholeTbl>
    <a:band1H>
      <a:tcTxStyle b="off" i="off"/>
      <a:tcStyle>
        <a:tcBdr/>
        <a:fill>
          <a:solidFill>
            <a:srgbClr val="E0E0E0"/>
          </a:solidFill>
        </a:fill>
      </a:tcStyle>
    </a:band1H>
    <a:band2H>
      <a:tcTxStyle b="off" i="off"/>
      <a:tcStyle>
        <a:tcBdr/>
      </a:tcStyle>
    </a:band2H>
    <a:band1V>
      <a:tcTxStyle b="off" i="off"/>
      <a:tcStyle>
        <a:tcBdr/>
        <a:fill>
          <a:solidFill>
            <a:srgbClr val="E0E0E0"/>
          </a:solidFill>
        </a:fill>
      </a:tcStyle>
    </a:band1V>
    <a:band2V>
      <a:tcTxStyle b="off" i="off"/>
      <a:tcStyle>
        <a:tcBdr/>
      </a:tcStyle>
    </a:band2V>
    <a:lastCol>
      <a:tcTxStyle b="on" i="off">
        <a:font>
          <a:latin typeface="Calibri"/>
          <a:ea typeface="Calibri"/>
          <a:cs typeface="Calibri"/>
        </a:font>
        <a:srgbClr val="FFFFFF"/>
      </a:tcTxStyle>
      <a:tcStyle>
        <a:tcBdr/>
        <a:fill>
          <a:solidFill>
            <a:srgbClr val="A5A5A5"/>
          </a:solidFill>
        </a:fill>
      </a:tcStyle>
    </a:lastCol>
    <a:firstCol>
      <a:tcTxStyle b="on" i="off">
        <a:font>
          <a:latin typeface="Calibri"/>
          <a:ea typeface="Calibri"/>
          <a:cs typeface="Calibri"/>
        </a:font>
        <a:srgbClr val="FFFFFF"/>
      </a:tcTxStyle>
      <a:tcStyle>
        <a:tcBdr/>
        <a:fill>
          <a:solidFill>
            <a:srgbClr val="A5A5A5"/>
          </a:solidFill>
        </a:fill>
      </a:tcStyle>
    </a:firstCol>
    <a:lastRow>
      <a:tcTxStyle b="on" i="off">
        <a:font>
          <a:latin typeface="Calibri"/>
          <a:ea typeface="Calibri"/>
          <a:cs typeface="Calibri"/>
        </a:font>
        <a:srgbClr val="FFFFFF"/>
      </a:tcTxStyle>
      <a:tcStyle>
        <a:tcBdr>
          <a:top>
            <a:ln w="38100" cap="flat" cmpd="sng">
              <a:solidFill>
                <a:srgbClr val="FFFFFF"/>
              </a:solidFill>
              <a:prstDash val="solid"/>
              <a:round/>
              <a:headEnd type="none" w="sm" len="sm"/>
              <a:tailEnd type="none" w="sm" len="sm"/>
            </a:ln>
          </a:top>
        </a:tcBdr>
        <a:fill>
          <a:solidFill>
            <a:srgbClr val="A5A5A5"/>
          </a:solidFill>
        </a:fill>
      </a:tcStyle>
    </a:lastRow>
    <a:seCell>
      <a:tcTxStyle b="off" i="off"/>
      <a:tcStyle>
        <a:tcBdr/>
      </a:tcStyle>
    </a:seCell>
    <a:swCell>
      <a:tcTxStyle b="off" i="off"/>
      <a:tcStyle>
        <a:tcBdr/>
      </a:tcStyle>
    </a:swCell>
    <a:firstRow>
      <a:tcTxStyle b="on" i="off">
        <a:font>
          <a:latin typeface="Calibri"/>
          <a:ea typeface="Calibri"/>
          <a:cs typeface="Calibri"/>
        </a:font>
        <a:srgbClr val="FFFFFF"/>
      </a:tcTxStyle>
      <a:tcStyle>
        <a:tcBdr>
          <a:bottom>
            <a:ln w="38100" cap="flat" cmpd="sng">
              <a:solidFill>
                <a:srgbClr val="FFFFFF"/>
              </a:solidFill>
              <a:prstDash val="solid"/>
              <a:round/>
              <a:headEnd type="none" w="sm" len="sm"/>
              <a:tailEnd type="none" w="sm" len="sm"/>
            </a:ln>
          </a:bottom>
        </a:tcBdr>
        <a:fill>
          <a:solidFill>
            <a:srgbClr val="A5A5A5"/>
          </a:solidFill>
        </a:fill>
      </a:tcStyle>
    </a:firstRow>
    <a:neCell>
      <a:tcTxStyle b="off" i="off"/>
      <a:tcStyle>
        <a:tcBdr/>
      </a:tcStyle>
    </a:neCell>
    <a:nwCell>
      <a:tcTxStyle b="off" i="off"/>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5" d="100"/>
          <a:sy n="15" d="100"/>
        </p:scale>
        <p:origin x="884" y="68"/>
      </p:cViewPr>
      <p:guideLst>
        <p:guide pos="552"/>
        <p:guide orient="horz" pos="2160"/>
        <p:guide orient="horz" pos="480"/>
        <p:guide pos="23592"/>
        <p:guide orient="horz" pos="3264"/>
        <p:guide orient="horz" pos="19152"/>
        <p:guide pos="30024"/>
        <p:guide pos="708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customschemas.google.com/relationships/presentationmetadata" Target="metadata"/><Relationship Id="rId3"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11" Type="http://schemas.openxmlformats.org/officeDocument/2006/relationships/theme" Target="theme/theme1.xml"/><Relationship Id="rId10" Type="http://schemas.openxmlformats.org/officeDocument/2006/relationships/viewProps" Target="viewProps.xml"/><Relationship Id="rId9"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5280" b="1" i="0" u="none" strike="noStrike" kern="1200" spc="0" baseline="0">
                <a:solidFill>
                  <a:schemeClr val="tx1">
                    <a:lumMod val="65000"/>
                    <a:lumOff val="35000"/>
                  </a:schemeClr>
                </a:solidFill>
                <a:latin typeface="+mn-lt"/>
                <a:ea typeface="+mn-ea"/>
                <a:cs typeface="+mn-cs"/>
              </a:defRPr>
            </a:pPr>
            <a:r>
              <a:rPr lang="en-US" b="1" dirty="0"/>
              <a:t>Correlations</a:t>
            </a:r>
            <a:r>
              <a:rPr lang="en-US" b="1" baseline="0" dirty="0"/>
              <a:t> Between Having a Personality Change Goal at Time 1 and Life Satisfaction Across Time</a:t>
            </a:r>
            <a:endParaRPr lang="en-US" b="1" dirty="0"/>
          </a:p>
        </c:rich>
      </c:tx>
      <c:overlay val="0"/>
      <c:spPr>
        <a:noFill/>
        <a:ln>
          <a:noFill/>
        </a:ln>
        <a:effectLst/>
      </c:spPr>
      <c:txPr>
        <a:bodyPr rot="0" spcFirstLastPara="1" vertOverflow="ellipsis" vert="horz" wrap="square" anchor="ctr" anchorCtr="1"/>
        <a:lstStyle/>
        <a:p>
          <a:pPr>
            <a:defRPr sz="528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17134152637941907"/>
          <c:y val="0.26238301602072273"/>
          <c:w val="0.7141806753441754"/>
          <c:h val="0.50895656290508406"/>
        </c:manualLayout>
      </c:layout>
      <c:lineChart>
        <c:grouping val="standard"/>
        <c:varyColors val="0"/>
        <c:ser>
          <c:idx val="0"/>
          <c:order val="0"/>
          <c:tx>
            <c:strRef>
              <c:f>Sheet1!$B$1</c:f>
              <c:strCache>
                <c:ptCount val="1"/>
                <c:pt idx="0">
                  <c:v>Women</c:v>
                </c:pt>
              </c:strCache>
            </c:strRef>
          </c:tx>
          <c:spPr>
            <a:ln w="76200" cap="rnd">
              <a:solidFill>
                <a:schemeClr val="accent1"/>
              </a:solidFill>
              <a:round/>
            </a:ln>
            <a:effectLst/>
          </c:spPr>
          <c:marker>
            <c:symbol val="none"/>
          </c:marker>
          <c:cat>
            <c:strRef>
              <c:f>Sheet1!$A$2:$A$6</c:f>
              <c:strCache>
                <c:ptCount val="5"/>
                <c:pt idx="0">
                  <c:v>Baseline</c:v>
                </c:pt>
                <c:pt idx="1">
                  <c:v>2 months</c:v>
                </c:pt>
                <c:pt idx="2">
                  <c:v>4 months</c:v>
                </c:pt>
                <c:pt idx="3">
                  <c:v>6 months</c:v>
                </c:pt>
                <c:pt idx="4">
                  <c:v>1 year</c:v>
                </c:pt>
              </c:strCache>
            </c:strRef>
          </c:cat>
          <c:val>
            <c:numRef>
              <c:f>Sheet1!$B$2:$B$6</c:f>
              <c:numCache>
                <c:formatCode>General</c:formatCode>
                <c:ptCount val="5"/>
                <c:pt idx="0">
                  <c:v>-0.14000000000000001</c:v>
                </c:pt>
                <c:pt idx="1">
                  <c:v>-7.0000000000000007E-2</c:v>
                </c:pt>
                <c:pt idx="2">
                  <c:v>-0.15</c:v>
                </c:pt>
                <c:pt idx="3">
                  <c:v>-0.16</c:v>
                </c:pt>
                <c:pt idx="4">
                  <c:v>-0.17</c:v>
                </c:pt>
              </c:numCache>
            </c:numRef>
          </c:val>
          <c:smooth val="0"/>
          <c:extLst>
            <c:ext xmlns:c16="http://schemas.microsoft.com/office/drawing/2014/chart" uri="{C3380CC4-5D6E-409C-BE32-E72D297353CC}">
              <c16:uniqueId val="{00000000-604F-43FE-9199-ED568F3EAE8D}"/>
            </c:ext>
          </c:extLst>
        </c:ser>
        <c:ser>
          <c:idx val="1"/>
          <c:order val="1"/>
          <c:tx>
            <c:strRef>
              <c:f>Sheet1!$C$1</c:f>
              <c:strCache>
                <c:ptCount val="1"/>
                <c:pt idx="0">
                  <c:v>Men</c:v>
                </c:pt>
              </c:strCache>
            </c:strRef>
          </c:tx>
          <c:spPr>
            <a:ln w="76200" cap="rnd">
              <a:solidFill>
                <a:schemeClr val="accent2"/>
              </a:solidFill>
              <a:round/>
            </a:ln>
            <a:effectLst/>
          </c:spPr>
          <c:marker>
            <c:symbol val="none"/>
          </c:marker>
          <c:cat>
            <c:strRef>
              <c:f>Sheet1!$A$2:$A$6</c:f>
              <c:strCache>
                <c:ptCount val="5"/>
                <c:pt idx="0">
                  <c:v>Baseline</c:v>
                </c:pt>
                <c:pt idx="1">
                  <c:v>2 months</c:v>
                </c:pt>
                <c:pt idx="2">
                  <c:v>4 months</c:v>
                </c:pt>
                <c:pt idx="3">
                  <c:v>6 months</c:v>
                </c:pt>
                <c:pt idx="4">
                  <c:v>1 year</c:v>
                </c:pt>
              </c:strCache>
            </c:strRef>
          </c:cat>
          <c:val>
            <c:numRef>
              <c:f>Sheet1!$C$2:$C$6</c:f>
              <c:numCache>
                <c:formatCode>General</c:formatCode>
                <c:ptCount val="5"/>
                <c:pt idx="0">
                  <c:v>-0.14000000000000001</c:v>
                </c:pt>
                <c:pt idx="1">
                  <c:v>-0.06</c:v>
                </c:pt>
                <c:pt idx="2">
                  <c:v>-0.2</c:v>
                </c:pt>
                <c:pt idx="3">
                  <c:v>-0.22</c:v>
                </c:pt>
                <c:pt idx="4">
                  <c:v>-0.02</c:v>
                </c:pt>
              </c:numCache>
            </c:numRef>
          </c:val>
          <c:smooth val="0"/>
          <c:extLst>
            <c:ext xmlns:c16="http://schemas.microsoft.com/office/drawing/2014/chart" uri="{C3380CC4-5D6E-409C-BE32-E72D297353CC}">
              <c16:uniqueId val="{00000001-604F-43FE-9199-ED568F3EAE8D}"/>
            </c:ext>
          </c:extLst>
        </c:ser>
        <c:dLbls>
          <c:showLegendKey val="0"/>
          <c:showVal val="0"/>
          <c:showCatName val="0"/>
          <c:showSerName val="0"/>
          <c:showPercent val="0"/>
          <c:showBubbleSize val="0"/>
        </c:dLbls>
        <c:smooth val="0"/>
        <c:axId val="499070528"/>
        <c:axId val="573622496"/>
      </c:lineChart>
      <c:catAx>
        <c:axId val="499070528"/>
        <c:scaling>
          <c:orientation val="minMax"/>
        </c:scaling>
        <c:delete val="0"/>
        <c:axPos val="b"/>
        <c:title>
          <c:tx>
            <c:rich>
              <a:bodyPr rot="0" spcFirstLastPara="1" vertOverflow="ellipsis" vert="horz" wrap="square" anchor="ctr" anchorCtr="1"/>
              <a:lstStyle/>
              <a:p>
                <a:pPr>
                  <a:defRPr sz="4400" b="0" i="0" u="none" strike="noStrike" kern="1200" baseline="0">
                    <a:solidFill>
                      <a:schemeClr val="tx1">
                        <a:lumMod val="65000"/>
                        <a:lumOff val="35000"/>
                      </a:schemeClr>
                    </a:solidFill>
                    <a:latin typeface="+mn-lt"/>
                    <a:ea typeface="+mn-ea"/>
                    <a:cs typeface="+mn-cs"/>
                  </a:defRPr>
                </a:pPr>
                <a:r>
                  <a:rPr lang="en-US" b="1" dirty="0"/>
                  <a:t>Life Satisfaction</a:t>
                </a:r>
              </a:p>
            </c:rich>
          </c:tx>
          <c:layout>
            <c:manualLayout>
              <c:xMode val="edge"/>
              <c:yMode val="edge"/>
              <c:x val="0.42933237893295828"/>
              <c:y val="0.92453095418839037"/>
            </c:manualLayout>
          </c:layout>
          <c:overlay val="0"/>
          <c:spPr>
            <a:noFill/>
            <a:ln>
              <a:noFill/>
            </a:ln>
            <a:effectLst/>
          </c:spPr>
          <c:txPr>
            <a:bodyPr rot="0" spcFirstLastPara="1" vertOverflow="ellipsis" vert="horz" wrap="square" anchor="ctr" anchorCtr="1"/>
            <a:lstStyle/>
            <a:p>
              <a:pPr>
                <a:defRPr sz="44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4400" b="0" i="0" u="none" strike="noStrike" kern="1200" baseline="0">
                <a:solidFill>
                  <a:schemeClr val="tx1">
                    <a:lumMod val="65000"/>
                    <a:lumOff val="35000"/>
                  </a:schemeClr>
                </a:solidFill>
                <a:latin typeface="+mn-lt"/>
                <a:ea typeface="+mn-ea"/>
                <a:cs typeface="+mn-cs"/>
              </a:defRPr>
            </a:pPr>
            <a:endParaRPr lang="en-US"/>
          </a:p>
        </c:txPr>
        <c:crossAx val="573622496"/>
        <c:crosses val="autoZero"/>
        <c:auto val="1"/>
        <c:lblAlgn val="ctr"/>
        <c:lblOffset val="100"/>
        <c:noMultiLvlLbl val="0"/>
      </c:catAx>
      <c:valAx>
        <c:axId val="57362249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4400" b="1" i="0" u="none" strike="noStrike" kern="1200" baseline="0">
                    <a:solidFill>
                      <a:schemeClr val="tx1">
                        <a:lumMod val="65000"/>
                        <a:lumOff val="35000"/>
                      </a:schemeClr>
                    </a:solidFill>
                    <a:latin typeface="+mn-lt"/>
                    <a:ea typeface="+mn-ea"/>
                    <a:cs typeface="+mn-cs"/>
                  </a:defRPr>
                </a:pPr>
                <a:r>
                  <a:rPr lang="en-US" b="1" dirty="0"/>
                  <a:t>Correlation Coefficient</a:t>
                </a:r>
              </a:p>
            </c:rich>
          </c:tx>
          <c:layout>
            <c:manualLayout>
              <c:xMode val="edge"/>
              <c:yMode val="edge"/>
              <c:x val="6.340982834183299E-3"/>
              <c:y val="0.24318214885245701"/>
            </c:manualLayout>
          </c:layout>
          <c:overlay val="0"/>
          <c:spPr>
            <a:noFill/>
            <a:ln>
              <a:noFill/>
            </a:ln>
            <a:effectLst/>
          </c:spPr>
          <c:txPr>
            <a:bodyPr rot="-5400000" spcFirstLastPara="1" vertOverflow="ellipsis" vert="horz" wrap="square" anchor="ctr" anchorCtr="1"/>
            <a:lstStyle/>
            <a:p>
              <a:pPr>
                <a:defRPr sz="4400" b="1"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4400" b="0" i="0" u="none" strike="noStrike" kern="1200" baseline="0">
                <a:solidFill>
                  <a:schemeClr val="tx1">
                    <a:lumMod val="65000"/>
                    <a:lumOff val="35000"/>
                  </a:schemeClr>
                </a:solidFill>
                <a:latin typeface="+mn-lt"/>
                <a:ea typeface="+mn-ea"/>
                <a:cs typeface="+mn-cs"/>
              </a:defRPr>
            </a:pPr>
            <a:endParaRPr lang="en-US"/>
          </a:p>
        </c:txPr>
        <c:crossAx val="499070528"/>
        <c:crosses val="autoZero"/>
        <c:crossBetween val="between"/>
      </c:valAx>
      <c:spPr>
        <a:noFill/>
        <a:ln>
          <a:noFill/>
        </a:ln>
        <a:effectLst/>
      </c:spPr>
    </c:plotArea>
    <c:legend>
      <c:legendPos val="r"/>
      <c:layout>
        <c:manualLayout>
          <c:xMode val="edge"/>
          <c:yMode val="edge"/>
          <c:x val="0.89186318455777769"/>
          <c:y val="0.34530759496955438"/>
          <c:w val="0.10467809753266775"/>
          <c:h val="0.24775465711735817"/>
        </c:manualLayout>
      </c:layout>
      <c:overlay val="0"/>
      <c:spPr>
        <a:noFill/>
        <a:ln>
          <a:noFill/>
        </a:ln>
        <a:effectLst/>
      </c:spPr>
      <c:txPr>
        <a:bodyPr rot="0" spcFirstLastPara="1" vertOverflow="ellipsis" vert="horz" wrap="square" anchor="ctr" anchorCtr="1"/>
        <a:lstStyle/>
        <a:p>
          <a:pPr>
            <a:defRPr sz="4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4400"/>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1f0229ac452_1_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82" name="Google Shape;82;g1f0229ac452_1_0:notes"/>
          <p:cNvSpPr>
            <a:spLocks noGrp="1" noRot="1" noChangeAspect="1"/>
          </p:cNvSpPr>
          <p:nvPr>
            <p:ph type="sldImg" idx="2"/>
          </p:nvPr>
        </p:nvSpPr>
        <p:spPr>
          <a:xfrm>
            <a:off x="757238" y="685800"/>
            <a:ext cx="53435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5"/>
          <p:cNvSpPr txBox="1">
            <a:spLocks noGrp="1"/>
          </p:cNvSpPr>
          <p:nvPr>
            <p:ph type="ctrTitle"/>
          </p:nvPr>
        </p:nvSpPr>
        <p:spPr>
          <a:xfrm>
            <a:off x="6057900" y="5088045"/>
            <a:ext cx="36347400" cy="10823787"/>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23850"/>
              <a:buFont typeface="Calibri"/>
              <a:buNone/>
              <a:defRPr sz="2385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 name="Google Shape;13;p5"/>
          <p:cNvSpPr txBox="1">
            <a:spLocks noGrp="1"/>
          </p:cNvSpPr>
          <p:nvPr>
            <p:ph type="subTitle" idx="1"/>
          </p:nvPr>
        </p:nvSpPr>
        <p:spPr>
          <a:xfrm>
            <a:off x="6057900" y="16329239"/>
            <a:ext cx="36347400" cy="7506121"/>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3975"/>
              </a:spcBef>
              <a:spcAft>
                <a:spcPts val="0"/>
              </a:spcAft>
              <a:buClr>
                <a:schemeClr val="dk1"/>
              </a:buClr>
              <a:buSzPts val="9540"/>
              <a:buNone/>
              <a:defRPr sz="9540"/>
            </a:lvl1pPr>
            <a:lvl2pPr lvl="1" algn="ctr">
              <a:lnSpc>
                <a:spcPct val="90000"/>
              </a:lnSpc>
              <a:spcBef>
                <a:spcPts val="1988"/>
              </a:spcBef>
              <a:spcAft>
                <a:spcPts val="0"/>
              </a:spcAft>
              <a:buClr>
                <a:schemeClr val="dk1"/>
              </a:buClr>
              <a:buSzPts val="7950"/>
              <a:buNone/>
              <a:defRPr sz="7950"/>
            </a:lvl2pPr>
            <a:lvl3pPr lvl="2" algn="ctr">
              <a:lnSpc>
                <a:spcPct val="90000"/>
              </a:lnSpc>
              <a:spcBef>
                <a:spcPts val="1988"/>
              </a:spcBef>
              <a:spcAft>
                <a:spcPts val="0"/>
              </a:spcAft>
              <a:buClr>
                <a:schemeClr val="dk1"/>
              </a:buClr>
              <a:buSzPts val="7155"/>
              <a:buNone/>
              <a:defRPr sz="7155"/>
            </a:lvl3pPr>
            <a:lvl4pPr lvl="3" algn="ctr">
              <a:lnSpc>
                <a:spcPct val="90000"/>
              </a:lnSpc>
              <a:spcBef>
                <a:spcPts val="1988"/>
              </a:spcBef>
              <a:spcAft>
                <a:spcPts val="0"/>
              </a:spcAft>
              <a:buClr>
                <a:schemeClr val="dk1"/>
              </a:buClr>
              <a:buSzPts val="6360"/>
              <a:buNone/>
              <a:defRPr sz="6360"/>
            </a:lvl4pPr>
            <a:lvl5pPr lvl="4" algn="ctr">
              <a:lnSpc>
                <a:spcPct val="90000"/>
              </a:lnSpc>
              <a:spcBef>
                <a:spcPts val="1988"/>
              </a:spcBef>
              <a:spcAft>
                <a:spcPts val="0"/>
              </a:spcAft>
              <a:buClr>
                <a:schemeClr val="dk1"/>
              </a:buClr>
              <a:buSzPts val="6360"/>
              <a:buNone/>
              <a:defRPr sz="6360"/>
            </a:lvl5pPr>
            <a:lvl6pPr lvl="5" algn="ctr">
              <a:lnSpc>
                <a:spcPct val="90000"/>
              </a:lnSpc>
              <a:spcBef>
                <a:spcPts val="1988"/>
              </a:spcBef>
              <a:spcAft>
                <a:spcPts val="0"/>
              </a:spcAft>
              <a:buClr>
                <a:schemeClr val="dk1"/>
              </a:buClr>
              <a:buSzPts val="6360"/>
              <a:buNone/>
              <a:defRPr sz="6360"/>
            </a:lvl6pPr>
            <a:lvl7pPr lvl="6" algn="ctr">
              <a:lnSpc>
                <a:spcPct val="90000"/>
              </a:lnSpc>
              <a:spcBef>
                <a:spcPts val="1988"/>
              </a:spcBef>
              <a:spcAft>
                <a:spcPts val="0"/>
              </a:spcAft>
              <a:buClr>
                <a:schemeClr val="dk1"/>
              </a:buClr>
              <a:buSzPts val="6360"/>
              <a:buNone/>
              <a:defRPr sz="6360"/>
            </a:lvl7pPr>
            <a:lvl8pPr lvl="7" algn="ctr">
              <a:lnSpc>
                <a:spcPct val="90000"/>
              </a:lnSpc>
              <a:spcBef>
                <a:spcPts val="1988"/>
              </a:spcBef>
              <a:spcAft>
                <a:spcPts val="0"/>
              </a:spcAft>
              <a:buClr>
                <a:schemeClr val="dk1"/>
              </a:buClr>
              <a:buSzPts val="6360"/>
              <a:buNone/>
              <a:defRPr sz="6360"/>
            </a:lvl8pPr>
            <a:lvl9pPr lvl="8" algn="ctr">
              <a:lnSpc>
                <a:spcPct val="90000"/>
              </a:lnSpc>
              <a:spcBef>
                <a:spcPts val="1988"/>
              </a:spcBef>
              <a:spcAft>
                <a:spcPts val="0"/>
              </a:spcAft>
              <a:buClr>
                <a:schemeClr val="dk1"/>
              </a:buClr>
              <a:buSzPts val="6360"/>
              <a:buNone/>
              <a:defRPr sz="6360"/>
            </a:lvl9pPr>
          </a:lstStyle>
          <a:p>
            <a:endParaRPr/>
          </a:p>
        </p:txBody>
      </p:sp>
      <p:sp>
        <p:nvSpPr>
          <p:cNvPr id="14" name="Google Shape;14;p5"/>
          <p:cNvSpPr txBox="1">
            <a:spLocks noGrp="1"/>
          </p:cNvSpPr>
          <p:nvPr>
            <p:ph type="dt" idx="10"/>
          </p:nvPr>
        </p:nvSpPr>
        <p:spPr>
          <a:xfrm>
            <a:off x="3331845" y="28815456"/>
            <a:ext cx="10904220" cy="165523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 name="Google Shape;15;p5"/>
          <p:cNvSpPr txBox="1">
            <a:spLocks noGrp="1"/>
          </p:cNvSpPr>
          <p:nvPr>
            <p:ph type="ftr" idx="11"/>
          </p:nvPr>
        </p:nvSpPr>
        <p:spPr>
          <a:xfrm>
            <a:off x="16053435" y="28815456"/>
            <a:ext cx="16356330" cy="165523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5"/>
          <p:cNvSpPr txBox="1">
            <a:spLocks noGrp="1"/>
          </p:cNvSpPr>
          <p:nvPr>
            <p:ph type="sldNum" idx="12"/>
          </p:nvPr>
        </p:nvSpPr>
        <p:spPr>
          <a:xfrm>
            <a:off x="34227135" y="28815456"/>
            <a:ext cx="10904220" cy="165523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14"/>
          <p:cNvSpPr txBox="1">
            <a:spLocks noGrp="1"/>
          </p:cNvSpPr>
          <p:nvPr>
            <p:ph type="title"/>
          </p:nvPr>
        </p:nvSpPr>
        <p:spPr>
          <a:xfrm>
            <a:off x="3331845" y="1655236"/>
            <a:ext cx="41799510" cy="6009219"/>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14"/>
          <p:cNvSpPr txBox="1">
            <a:spLocks noGrp="1"/>
          </p:cNvSpPr>
          <p:nvPr>
            <p:ph type="body" idx="1"/>
          </p:nvPr>
        </p:nvSpPr>
        <p:spPr>
          <a:xfrm rot="5400000">
            <a:off x="14368567" y="-2760556"/>
            <a:ext cx="19726066" cy="4179951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3975"/>
              </a:spcBef>
              <a:spcAft>
                <a:spcPts val="0"/>
              </a:spcAft>
              <a:buClr>
                <a:schemeClr val="dk1"/>
              </a:buClr>
              <a:buSzPts val="1800"/>
              <a:buChar char="•"/>
              <a:defRPr/>
            </a:lvl1pPr>
            <a:lvl2pPr marL="914400" lvl="1" indent="-342900" algn="l">
              <a:lnSpc>
                <a:spcPct val="90000"/>
              </a:lnSpc>
              <a:spcBef>
                <a:spcPts val="1988"/>
              </a:spcBef>
              <a:spcAft>
                <a:spcPts val="0"/>
              </a:spcAft>
              <a:buClr>
                <a:schemeClr val="dk1"/>
              </a:buClr>
              <a:buSzPts val="1800"/>
              <a:buChar char="•"/>
              <a:defRPr/>
            </a:lvl2pPr>
            <a:lvl3pPr marL="1371600" lvl="2" indent="-342900" algn="l">
              <a:lnSpc>
                <a:spcPct val="90000"/>
              </a:lnSpc>
              <a:spcBef>
                <a:spcPts val="1988"/>
              </a:spcBef>
              <a:spcAft>
                <a:spcPts val="0"/>
              </a:spcAft>
              <a:buClr>
                <a:schemeClr val="dk1"/>
              </a:buClr>
              <a:buSzPts val="1800"/>
              <a:buChar char="•"/>
              <a:defRPr/>
            </a:lvl3pPr>
            <a:lvl4pPr marL="1828800" lvl="3" indent="-342900" algn="l">
              <a:lnSpc>
                <a:spcPct val="90000"/>
              </a:lnSpc>
              <a:spcBef>
                <a:spcPts val="1988"/>
              </a:spcBef>
              <a:spcAft>
                <a:spcPts val="0"/>
              </a:spcAft>
              <a:buClr>
                <a:schemeClr val="dk1"/>
              </a:buClr>
              <a:buSzPts val="1800"/>
              <a:buChar char="•"/>
              <a:defRPr/>
            </a:lvl4pPr>
            <a:lvl5pPr marL="2286000" lvl="4" indent="-342900" algn="l">
              <a:lnSpc>
                <a:spcPct val="90000"/>
              </a:lnSpc>
              <a:spcBef>
                <a:spcPts val="1988"/>
              </a:spcBef>
              <a:spcAft>
                <a:spcPts val="0"/>
              </a:spcAft>
              <a:buClr>
                <a:schemeClr val="dk1"/>
              </a:buClr>
              <a:buSzPts val="1800"/>
              <a:buChar char="•"/>
              <a:defRPr/>
            </a:lvl5pPr>
            <a:lvl6pPr marL="2743200" lvl="5" indent="-342900" algn="l">
              <a:lnSpc>
                <a:spcPct val="90000"/>
              </a:lnSpc>
              <a:spcBef>
                <a:spcPts val="1988"/>
              </a:spcBef>
              <a:spcAft>
                <a:spcPts val="0"/>
              </a:spcAft>
              <a:buClr>
                <a:schemeClr val="dk1"/>
              </a:buClr>
              <a:buSzPts val="1800"/>
              <a:buChar char="•"/>
              <a:defRPr/>
            </a:lvl6pPr>
            <a:lvl7pPr marL="3200400" lvl="6" indent="-342900" algn="l">
              <a:lnSpc>
                <a:spcPct val="90000"/>
              </a:lnSpc>
              <a:spcBef>
                <a:spcPts val="1988"/>
              </a:spcBef>
              <a:spcAft>
                <a:spcPts val="0"/>
              </a:spcAft>
              <a:buClr>
                <a:schemeClr val="dk1"/>
              </a:buClr>
              <a:buSzPts val="1800"/>
              <a:buChar char="•"/>
              <a:defRPr/>
            </a:lvl7pPr>
            <a:lvl8pPr marL="3657600" lvl="7" indent="-342900" algn="l">
              <a:lnSpc>
                <a:spcPct val="90000"/>
              </a:lnSpc>
              <a:spcBef>
                <a:spcPts val="1988"/>
              </a:spcBef>
              <a:spcAft>
                <a:spcPts val="0"/>
              </a:spcAft>
              <a:buClr>
                <a:schemeClr val="dk1"/>
              </a:buClr>
              <a:buSzPts val="1800"/>
              <a:buChar char="•"/>
              <a:defRPr/>
            </a:lvl8pPr>
            <a:lvl9pPr marL="4114800" lvl="8" indent="-342900" algn="l">
              <a:lnSpc>
                <a:spcPct val="90000"/>
              </a:lnSpc>
              <a:spcBef>
                <a:spcPts val="1988"/>
              </a:spcBef>
              <a:spcAft>
                <a:spcPts val="0"/>
              </a:spcAft>
              <a:buClr>
                <a:schemeClr val="dk1"/>
              </a:buClr>
              <a:buSzPts val="1800"/>
              <a:buChar char="•"/>
              <a:defRPr/>
            </a:lvl9pPr>
          </a:lstStyle>
          <a:p>
            <a:endParaRPr/>
          </a:p>
        </p:txBody>
      </p:sp>
      <p:sp>
        <p:nvSpPr>
          <p:cNvPr id="71" name="Google Shape;71;p14"/>
          <p:cNvSpPr txBox="1">
            <a:spLocks noGrp="1"/>
          </p:cNvSpPr>
          <p:nvPr>
            <p:ph type="dt" idx="10"/>
          </p:nvPr>
        </p:nvSpPr>
        <p:spPr>
          <a:xfrm>
            <a:off x="3331845" y="28815456"/>
            <a:ext cx="10904220" cy="165523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2" name="Google Shape;72;p14"/>
          <p:cNvSpPr txBox="1">
            <a:spLocks noGrp="1"/>
          </p:cNvSpPr>
          <p:nvPr>
            <p:ph type="ftr" idx="11"/>
          </p:nvPr>
        </p:nvSpPr>
        <p:spPr>
          <a:xfrm>
            <a:off x="16053435" y="28815456"/>
            <a:ext cx="16356330" cy="165523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3" name="Google Shape;73;p14"/>
          <p:cNvSpPr txBox="1">
            <a:spLocks noGrp="1"/>
          </p:cNvSpPr>
          <p:nvPr>
            <p:ph type="sldNum" idx="12"/>
          </p:nvPr>
        </p:nvSpPr>
        <p:spPr>
          <a:xfrm>
            <a:off x="34227135" y="28815456"/>
            <a:ext cx="10904220" cy="165523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15"/>
          <p:cNvSpPr txBox="1">
            <a:spLocks noGrp="1"/>
          </p:cNvSpPr>
          <p:nvPr>
            <p:ph type="title"/>
          </p:nvPr>
        </p:nvSpPr>
        <p:spPr>
          <a:xfrm rot="5400000">
            <a:off x="26732917" y="9603794"/>
            <a:ext cx="26346999" cy="10449878"/>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5"/>
          <p:cNvSpPr txBox="1">
            <a:spLocks noGrp="1"/>
          </p:cNvSpPr>
          <p:nvPr>
            <p:ph type="body" idx="1"/>
          </p:nvPr>
        </p:nvSpPr>
        <p:spPr>
          <a:xfrm rot="5400000">
            <a:off x="5530267" y="-543189"/>
            <a:ext cx="26346999" cy="30743843"/>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3975"/>
              </a:spcBef>
              <a:spcAft>
                <a:spcPts val="0"/>
              </a:spcAft>
              <a:buClr>
                <a:schemeClr val="dk1"/>
              </a:buClr>
              <a:buSzPts val="1800"/>
              <a:buChar char="•"/>
              <a:defRPr/>
            </a:lvl1pPr>
            <a:lvl2pPr marL="914400" lvl="1" indent="-342900" algn="l">
              <a:lnSpc>
                <a:spcPct val="90000"/>
              </a:lnSpc>
              <a:spcBef>
                <a:spcPts val="1988"/>
              </a:spcBef>
              <a:spcAft>
                <a:spcPts val="0"/>
              </a:spcAft>
              <a:buClr>
                <a:schemeClr val="dk1"/>
              </a:buClr>
              <a:buSzPts val="1800"/>
              <a:buChar char="•"/>
              <a:defRPr/>
            </a:lvl2pPr>
            <a:lvl3pPr marL="1371600" lvl="2" indent="-342900" algn="l">
              <a:lnSpc>
                <a:spcPct val="90000"/>
              </a:lnSpc>
              <a:spcBef>
                <a:spcPts val="1988"/>
              </a:spcBef>
              <a:spcAft>
                <a:spcPts val="0"/>
              </a:spcAft>
              <a:buClr>
                <a:schemeClr val="dk1"/>
              </a:buClr>
              <a:buSzPts val="1800"/>
              <a:buChar char="•"/>
              <a:defRPr/>
            </a:lvl3pPr>
            <a:lvl4pPr marL="1828800" lvl="3" indent="-342900" algn="l">
              <a:lnSpc>
                <a:spcPct val="90000"/>
              </a:lnSpc>
              <a:spcBef>
                <a:spcPts val="1988"/>
              </a:spcBef>
              <a:spcAft>
                <a:spcPts val="0"/>
              </a:spcAft>
              <a:buClr>
                <a:schemeClr val="dk1"/>
              </a:buClr>
              <a:buSzPts val="1800"/>
              <a:buChar char="•"/>
              <a:defRPr/>
            </a:lvl4pPr>
            <a:lvl5pPr marL="2286000" lvl="4" indent="-342900" algn="l">
              <a:lnSpc>
                <a:spcPct val="90000"/>
              </a:lnSpc>
              <a:spcBef>
                <a:spcPts val="1988"/>
              </a:spcBef>
              <a:spcAft>
                <a:spcPts val="0"/>
              </a:spcAft>
              <a:buClr>
                <a:schemeClr val="dk1"/>
              </a:buClr>
              <a:buSzPts val="1800"/>
              <a:buChar char="•"/>
              <a:defRPr/>
            </a:lvl5pPr>
            <a:lvl6pPr marL="2743200" lvl="5" indent="-342900" algn="l">
              <a:lnSpc>
                <a:spcPct val="90000"/>
              </a:lnSpc>
              <a:spcBef>
                <a:spcPts val="1988"/>
              </a:spcBef>
              <a:spcAft>
                <a:spcPts val="0"/>
              </a:spcAft>
              <a:buClr>
                <a:schemeClr val="dk1"/>
              </a:buClr>
              <a:buSzPts val="1800"/>
              <a:buChar char="•"/>
              <a:defRPr/>
            </a:lvl6pPr>
            <a:lvl7pPr marL="3200400" lvl="6" indent="-342900" algn="l">
              <a:lnSpc>
                <a:spcPct val="90000"/>
              </a:lnSpc>
              <a:spcBef>
                <a:spcPts val="1988"/>
              </a:spcBef>
              <a:spcAft>
                <a:spcPts val="0"/>
              </a:spcAft>
              <a:buClr>
                <a:schemeClr val="dk1"/>
              </a:buClr>
              <a:buSzPts val="1800"/>
              <a:buChar char="•"/>
              <a:defRPr/>
            </a:lvl7pPr>
            <a:lvl8pPr marL="3657600" lvl="7" indent="-342900" algn="l">
              <a:lnSpc>
                <a:spcPct val="90000"/>
              </a:lnSpc>
              <a:spcBef>
                <a:spcPts val="1988"/>
              </a:spcBef>
              <a:spcAft>
                <a:spcPts val="0"/>
              </a:spcAft>
              <a:buClr>
                <a:schemeClr val="dk1"/>
              </a:buClr>
              <a:buSzPts val="1800"/>
              <a:buChar char="•"/>
              <a:defRPr/>
            </a:lvl8pPr>
            <a:lvl9pPr marL="4114800" lvl="8" indent="-342900" algn="l">
              <a:lnSpc>
                <a:spcPct val="90000"/>
              </a:lnSpc>
              <a:spcBef>
                <a:spcPts val="1988"/>
              </a:spcBef>
              <a:spcAft>
                <a:spcPts val="0"/>
              </a:spcAft>
              <a:buClr>
                <a:schemeClr val="dk1"/>
              </a:buClr>
              <a:buSzPts val="1800"/>
              <a:buChar char="•"/>
              <a:defRPr/>
            </a:lvl9pPr>
          </a:lstStyle>
          <a:p>
            <a:endParaRPr/>
          </a:p>
        </p:txBody>
      </p:sp>
      <p:sp>
        <p:nvSpPr>
          <p:cNvPr id="77" name="Google Shape;77;p15"/>
          <p:cNvSpPr txBox="1">
            <a:spLocks noGrp="1"/>
          </p:cNvSpPr>
          <p:nvPr>
            <p:ph type="dt" idx="10"/>
          </p:nvPr>
        </p:nvSpPr>
        <p:spPr>
          <a:xfrm>
            <a:off x="3331845" y="28815456"/>
            <a:ext cx="10904220" cy="165523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8" name="Google Shape;78;p15"/>
          <p:cNvSpPr txBox="1">
            <a:spLocks noGrp="1"/>
          </p:cNvSpPr>
          <p:nvPr>
            <p:ph type="ftr" idx="11"/>
          </p:nvPr>
        </p:nvSpPr>
        <p:spPr>
          <a:xfrm>
            <a:off x="16053435" y="28815456"/>
            <a:ext cx="16356330" cy="165523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9" name="Google Shape;79;p15"/>
          <p:cNvSpPr txBox="1">
            <a:spLocks noGrp="1"/>
          </p:cNvSpPr>
          <p:nvPr>
            <p:ph type="sldNum" idx="12"/>
          </p:nvPr>
        </p:nvSpPr>
        <p:spPr>
          <a:xfrm>
            <a:off x="34227135" y="28815456"/>
            <a:ext cx="10904220" cy="165523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7"/>
        <p:cNvGrpSpPr/>
        <p:nvPr/>
      </p:nvGrpSpPr>
      <p:grpSpPr>
        <a:xfrm>
          <a:off x="0" y="0"/>
          <a:ext cx="0" cy="0"/>
          <a:chOff x="0" y="0"/>
          <a:chExt cx="0" cy="0"/>
        </a:xfrm>
      </p:grpSpPr>
      <p:sp>
        <p:nvSpPr>
          <p:cNvPr id="18" name="Google Shape;18;p6"/>
          <p:cNvSpPr txBox="1">
            <a:spLocks noGrp="1"/>
          </p:cNvSpPr>
          <p:nvPr>
            <p:ph type="title"/>
          </p:nvPr>
        </p:nvSpPr>
        <p:spPr>
          <a:xfrm>
            <a:off x="3331845" y="1655236"/>
            <a:ext cx="41799510" cy="6009219"/>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6"/>
          <p:cNvSpPr txBox="1">
            <a:spLocks noGrp="1"/>
          </p:cNvSpPr>
          <p:nvPr>
            <p:ph type="body" idx="1"/>
          </p:nvPr>
        </p:nvSpPr>
        <p:spPr>
          <a:xfrm>
            <a:off x="3331845" y="8276166"/>
            <a:ext cx="41799510" cy="1972606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3975"/>
              </a:spcBef>
              <a:spcAft>
                <a:spcPts val="0"/>
              </a:spcAft>
              <a:buClr>
                <a:schemeClr val="dk1"/>
              </a:buClr>
              <a:buSzPts val="1800"/>
              <a:buChar char="•"/>
              <a:defRPr/>
            </a:lvl1pPr>
            <a:lvl2pPr marL="914400" lvl="1" indent="-342900" algn="l">
              <a:lnSpc>
                <a:spcPct val="90000"/>
              </a:lnSpc>
              <a:spcBef>
                <a:spcPts val="1988"/>
              </a:spcBef>
              <a:spcAft>
                <a:spcPts val="0"/>
              </a:spcAft>
              <a:buClr>
                <a:schemeClr val="dk1"/>
              </a:buClr>
              <a:buSzPts val="1800"/>
              <a:buChar char="•"/>
              <a:defRPr/>
            </a:lvl2pPr>
            <a:lvl3pPr marL="1371600" lvl="2" indent="-342900" algn="l">
              <a:lnSpc>
                <a:spcPct val="90000"/>
              </a:lnSpc>
              <a:spcBef>
                <a:spcPts val="1988"/>
              </a:spcBef>
              <a:spcAft>
                <a:spcPts val="0"/>
              </a:spcAft>
              <a:buClr>
                <a:schemeClr val="dk1"/>
              </a:buClr>
              <a:buSzPts val="1800"/>
              <a:buChar char="•"/>
              <a:defRPr/>
            </a:lvl3pPr>
            <a:lvl4pPr marL="1828800" lvl="3" indent="-342900" algn="l">
              <a:lnSpc>
                <a:spcPct val="90000"/>
              </a:lnSpc>
              <a:spcBef>
                <a:spcPts val="1988"/>
              </a:spcBef>
              <a:spcAft>
                <a:spcPts val="0"/>
              </a:spcAft>
              <a:buClr>
                <a:schemeClr val="dk1"/>
              </a:buClr>
              <a:buSzPts val="1800"/>
              <a:buChar char="•"/>
              <a:defRPr/>
            </a:lvl4pPr>
            <a:lvl5pPr marL="2286000" lvl="4" indent="-342900" algn="l">
              <a:lnSpc>
                <a:spcPct val="90000"/>
              </a:lnSpc>
              <a:spcBef>
                <a:spcPts val="1988"/>
              </a:spcBef>
              <a:spcAft>
                <a:spcPts val="0"/>
              </a:spcAft>
              <a:buClr>
                <a:schemeClr val="dk1"/>
              </a:buClr>
              <a:buSzPts val="1800"/>
              <a:buChar char="•"/>
              <a:defRPr/>
            </a:lvl5pPr>
            <a:lvl6pPr marL="2743200" lvl="5" indent="-342900" algn="l">
              <a:lnSpc>
                <a:spcPct val="90000"/>
              </a:lnSpc>
              <a:spcBef>
                <a:spcPts val="1988"/>
              </a:spcBef>
              <a:spcAft>
                <a:spcPts val="0"/>
              </a:spcAft>
              <a:buClr>
                <a:schemeClr val="dk1"/>
              </a:buClr>
              <a:buSzPts val="1800"/>
              <a:buChar char="•"/>
              <a:defRPr/>
            </a:lvl6pPr>
            <a:lvl7pPr marL="3200400" lvl="6" indent="-342900" algn="l">
              <a:lnSpc>
                <a:spcPct val="90000"/>
              </a:lnSpc>
              <a:spcBef>
                <a:spcPts val="1988"/>
              </a:spcBef>
              <a:spcAft>
                <a:spcPts val="0"/>
              </a:spcAft>
              <a:buClr>
                <a:schemeClr val="dk1"/>
              </a:buClr>
              <a:buSzPts val="1800"/>
              <a:buChar char="•"/>
              <a:defRPr/>
            </a:lvl7pPr>
            <a:lvl8pPr marL="3657600" lvl="7" indent="-342900" algn="l">
              <a:lnSpc>
                <a:spcPct val="90000"/>
              </a:lnSpc>
              <a:spcBef>
                <a:spcPts val="1988"/>
              </a:spcBef>
              <a:spcAft>
                <a:spcPts val="0"/>
              </a:spcAft>
              <a:buClr>
                <a:schemeClr val="dk1"/>
              </a:buClr>
              <a:buSzPts val="1800"/>
              <a:buChar char="•"/>
              <a:defRPr/>
            </a:lvl8pPr>
            <a:lvl9pPr marL="4114800" lvl="8" indent="-342900" algn="l">
              <a:lnSpc>
                <a:spcPct val="90000"/>
              </a:lnSpc>
              <a:spcBef>
                <a:spcPts val="1988"/>
              </a:spcBef>
              <a:spcAft>
                <a:spcPts val="0"/>
              </a:spcAft>
              <a:buClr>
                <a:schemeClr val="dk1"/>
              </a:buClr>
              <a:buSzPts val="1800"/>
              <a:buChar char="•"/>
              <a:defRPr/>
            </a:lvl9pPr>
          </a:lstStyle>
          <a:p>
            <a:endParaRPr/>
          </a:p>
        </p:txBody>
      </p:sp>
      <p:sp>
        <p:nvSpPr>
          <p:cNvPr id="20" name="Google Shape;20;p6"/>
          <p:cNvSpPr txBox="1">
            <a:spLocks noGrp="1"/>
          </p:cNvSpPr>
          <p:nvPr>
            <p:ph type="dt" idx="10"/>
          </p:nvPr>
        </p:nvSpPr>
        <p:spPr>
          <a:xfrm>
            <a:off x="3331845" y="28815456"/>
            <a:ext cx="10904220" cy="165523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1" name="Google Shape;21;p6"/>
          <p:cNvSpPr txBox="1">
            <a:spLocks noGrp="1"/>
          </p:cNvSpPr>
          <p:nvPr>
            <p:ph type="ftr" idx="11"/>
          </p:nvPr>
        </p:nvSpPr>
        <p:spPr>
          <a:xfrm>
            <a:off x="16053435" y="28815456"/>
            <a:ext cx="16356330" cy="165523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2" name="Google Shape;22;p6"/>
          <p:cNvSpPr txBox="1">
            <a:spLocks noGrp="1"/>
          </p:cNvSpPr>
          <p:nvPr>
            <p:ph type="sldNum" idx="12"/>
          </p:nvPr>
        </p:nvSpPr>
        <p:spPr>
          <a:xfrm>
            <a:off x="34227135" y="28815456"/>
            <a:ext cx="10904220" cy="165523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3"/>
        <p:cNvGrpSpPr/>
        <p:nvPr/>
      </p:nvGrpSpPr>
      <p:grpSpPr>
        <a:xfrm>
          <a:off x="0" y="0"/>
          <a:ext cx="0" cy="0"/>
          <a:chOff x="0" y="0"/>
          <a:chExt cx="0" cy="0"/>
        </a:xfrm>
      </p:grpSpPr>
      <p:sp>
        <p:nvSpPr>
          <p:cNvPr id="24" name="Google Shape;24;p7"/>
          <p:cNvSpPr txBox="1">
            <a:spLocks noGrp="1"/>
          </p:cNvSpPr>
          <p:nvPr>
            <p:ph type="title"/>
          </p:nvPr>
        </p:nvSpPr>
        <p:spPr>
          <a:xfrm>
            <a:off x="3306604" y="7750814"/>
            <a:ext cx="41799510" cy="12932408"/>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3850"/>
              <a:buFont typeface="Calibri"/>
              <a:buNone/>
              <a:defRPr sz="2385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7"/>
          <p:cNvSpPr txBox="1">
            <a:spLocks noGrp="1"/>
          </p:cNvSpPr>
          <p:nvPr>
            <p:ph type="body" idx="1"/>
          </p:nvPr>
        </p:nvSpPr>
        <p:spPr>
          <a:xfrm>
            <a:off x="3306604" y="20805568"/>
            <a:ext cx="41799510" cy="680084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3975"/>
              </a:spcBef>
              <a:spcAft>
                <a:spcPts val="0"/>
              </a:spcAft>
              <a:buClr>
                <a:srgbClr val="888888"/>
              </a:buClr>
              <a:buSzPts val="9540"/>
              <a:buNone/>
              <a:defRPr sz="9540">
                <a:solidFill>
                  <a:srgbClr val="888888"/>
                </a:solidFill>
              </a:defRPr>
            </a:lvl1pPr>
            <a:lvl2pPr marL="914400" lvl="1" indent="-228600" algn="l">
              <a:lnSpc>
                <a:spcPct val="90000"/>
              </a:lnSpc>
              <a:spcBef>
                <a:spcPts val="1988"/>
              </a:spcBef>
              <a:spcAft>
                <a:spcPts val="0"/>
              </a:spcAft>
              <a:buClr>
                <a:srgbClr val="888888"/>
              </a:buClr>
              <a:buSzPts val="7950"/>
              <a:buNone/>
              <a:defRPr sz="7950">
                <a:solidFill>
                  <a:srgbClr val="888888"/>
                </a:solidFill>
              </a:defRPr>
            </a:lvl2pPr>
            <a:lvl3pPr marL="1371600" lvl="2" indent="-228600" algn="l">
              <a:lnSpc>
                <a:spcPct val="90000"/>
              </a:lnSpc>
              <a:spcBef>
                <a:spcPts val="1988"/>
              </a:spcBef>
              <a:spcAft>
                <a:spcPts val="0"/>
              </a:spcAft>
              <a:buClr>
                <a:srgbClr val="888888"/>
              </a:buClr>
              <a:buSzPts val="7155"/>
              <a:buNone/>
              <a:defRPr sz="7155">
                <a:solidFill>
                  <a:srgbClr val="888888"/>
                </a:solidFill>
              </a:defRPr>
            </a:lvl3pPr>
            <a:lvl4pPr marL="1828800" lvl="3" indent="-228600" algn="l">
              <a:lnSpc>
                <a:spcPct val="90000"/>
              </a:lnSpc>
              <a:spcBef>
                <a:spcPts val="1988"/>
              </a:spcBef>
              <a:spcAft>
                <a:spcPts val="0"/>
              </a:spcAft>
              <a:buClr>
                <a:srgbClr val="888888"/>
              </a:buClr>
              <a:buSzPts val="6360"/>
              <a:buNone/>
              <a:defRPr sz="6360">
                <a:solidFill>
                  <a:srgbClr val="888888"/>
                </a:solidFill>
              </a:defRPr>
            </a:lvl4pPr>
            <a:lvl5pPr marL="2286000" lvl="4" indent="-228600" algn="l">
              <a:lnSpc>
                <a:spcPct val="90000"/>
              </a:lnSpc>
              <a:spcBef>
                <a:spcPts val="1988"/>
              </a:spcBef>
              <a:spcAft>
                <a:spcPts val="0"/>
              </a:spcAft>
              <a:buClr>
                <a:srgbClr val="888888"/>
              </a:buClr>
              <a:buSzPts val="6360"/>
              <a:buNone/>
              <a:defRPr sz="6360">
                <a:solidFill>
                  <a:srgbClr val="888888"/>
                </a:solidFill>
              </a:defRPr>
            </a:lvl5pPr>
            <a:lvl6pPr marL="2743200" lvl="5" indent="-228600" algn="l">
              <a:lnSpc>
                <a:spcPct val="90000"/>
              </a:lnSpc>
              <a:spcBef>
                <a:spcPts val="1988"/>
              </a:spcBef>
              <a:spcAft>
                <a:spcPts val="0"/>
              </a:spcAft>
              <a:buClr>
                <a:srgbClr val="888888"/>
              </a:buClr>
              <a:buSzPts val="6360"/>
              <a:buNone/>
              <a:defRPr sz="6360">
                <a:solidFill>
                  <a:srgbClr val="888888"/>
                </a:solidFill>
              </a:defRPr>
            </a:lvl6pPr>
            <a:lvl7pPr marL="3200400" lvl="6" indent="-228600" algn="l">
              <a:lnSpc>
                <a:spcPct val="90000"/>
              </a:lnSpc>
              <a:spcBef>
                <a:spcPts val="1988"/>
              </a:spcBef>
              <a:spcAft>
                <a:spcPts val="0"/>
              </a:spcAft>
              <a:buClr>
                <a:srgbClr val="888888"/>
              </a:buClr>
              <a:buSzPts val="6360"/>
              <a:buNone/>
              <a:defRPr sz="6360">
                <a:solidFill>
                  <a:srgbClr val="888888"/>
                </a:solidFill>
              </a:defRPr>
            </a:lvl7pPr>
            <a:lvl8pPr marL="3657600" lvl="7" indent="-228600" algn="l">
              <a:lnSpc>
                <a:spcPct val="90000"/>
              </a:lnSpc>
              <a:spcBef>
                <a:spcPts val="1988"/>
              </a:spcBef>
              <a:spcAft>
                <a:spcPts val="0"/>
              </a:spcAft>
              <a:buClr>
                <a:srgbClr val="888888"/>
              </a:buClr>
              <a:buSzPts val="6360"/>
              <a:buNone/>
              <a:defRPr sz="6360">
                <a:solidFill>
                  <a:srgbClr val="888888"/>
                </a:solidFill>
              </a:defRPr>
            </a:lvl8pPr>
            <a:lvl9pPr marL="4114800" lvl="8" indent="-228600" algn="l">
              <a:lnSpc>
                <a:spcPct val="90000"/>
              </a:lnSpc>
              <a:spcBef>
                <a:spcPts val="1988"/>
              </a:spcBef>
              <a:spcAft>
                <a:spcPts val="0"/>
              </a:spcAft>
              <a:buClr>
                <a:srgbClr val="888888"/>
              </a:buClr>
              <a:buSzPts val="6360"/>
              <a:buNone/>
              <a:defRPr sz="6360">
                <a:solidFill>
                  <a:srgbClr val="888888"/>
                </a:solidFill>
              </a:defRPr>
            </a:lvl9pPr>
          </a:lstStyle>
          <a:p>
            <a:endParaRPr/>
          </a:p>
        </p:txBody>
      </p:sp>
      <p:sp>
        <p:nvSpPr>
          <p:cNvPr id="26" name="Google Shape;26;p7"/>
          <p:cNvSpPr txBox="1">
            <a:spLocks noGrp="1"/>
          </p:cNvSpPr>
          <p:nvPr>
            <p:ph type="dt" idx="10"/>
          </p:nvPr>
        </p:nvSpPr>
        <p:spPr>
          <a:xfrm>
            <a:off x="3331845" y="28815456"/>
            <a:ext cx="10904220" cy="165523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7" name="Google Shape;27;p7"/>
          <p:cNvSpPr txBox="1">
            <a:spLocks noGrp="1"/>
          </p:cNvSpPr>
          <p:nvPr>
            <p:ph type="ftr" idx="11"/>
          </p:nvPr>
        </p:nvSpPr>
        <p:spPr>
          <a:xfrm>
            <a:off x="16053435" y="28815456"/>
            <a:ext cx="16356330" cy="165523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8" name="Google Shape;28;p7"/>
          <p:cNvSpPr txBox="1">
            <a:spLocks noGrp="1"/>
          </p:cNvSpPr>
          <p:nvPr>
            <p:ph type="sldNum" idx="12"/>
          </p:nvPr>
        </p:nvSpPr>
        <p:spPr>
          <a:xfrm>
            <a:off x="34227135" y="28815456"/>
            <a:ext cx="10904220" cy="165523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9"/>
        <p:cNvGrpSpPr/>
        <p:nvPr/>
      </p:nvGrpSpPr>
      <p:grpSpPr>
        <a:xfrm>
          <a:off x="0" y="0"/>
          <a:ext cx="0" cy="0"/>
          <a:chOff x="0" y="0"/>
          <a:chExt cx="0" cy="0"/>
        </a:xfrm>
      </p:grpSpPr>
      <p:sp>
        <p:nvSpPr>
          <p:cNvPr id="30" name="Google Shape;30;p8"/>
          <p:cNvSpPr txBox="1">
            <a:spLocks noGrp="1"/>
          </p:cNvSpPr>
          <p:nvPr>
            <p:ph type="title"/>
          </p:nvPr>
        </p:nvSpPr>
        <p:spPr>
          <a:xfrm>
            <a:off x="3331845" y="1655236"/>
            <a:ext cx="41799510" cy="6009219"/>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8"/>
          <p:cNvSpPr txBox="1">
            <a:spLocks noGrp="1"/>
          </p:cNvSpPr>
          <p:nvPr>
            <p:ph type="body" idx="1"/>
          </p:nvPr>
        </p:nvSpPr>
        <p:spPr>
          <a:xfrm>
            <a:off x="3331845" y="8276166"/>
            <a:ext cx="20596860" cy="1972606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3975"/>
              </a:spcBef>
              <a:spcAft>
                <a:spcPts val="0"/>
              </a:spcAft>
              <a:buClr>
                <a:schemeClr val="dk1"/>
              </a:buClr>
              <a:buSzPts val="1800"/>
              <a:buChar char="•"/>
              <a:defRPr/>
            </a:lvl1pPr>
            <a:lvl2pPr marL="914400" lvl="1" indent="-342900" algn="l">
              <a:lnSpc>
                <a:spcPct val="90000"/>
              </a:lnSpc>
              <a:spcBef>
                <a:spcPts val="1988"/>
              </a:spcBef>
              <a:spcAft>
                <a:spcPts val="0"/>
              </a:spcAft>
              <a:buClr>
                <a:schemeClr val="dk1"/>
              </a:buClr>
              <a:buSzPts val="1800"/>
              <a:buChar char="•"/>
              <a:defRPr/>
            </a:lvl2pPr>
            <a:lvl3pPr marL="1371600" lvl="2" indent="-342900" algn="l">
              <a:lnSpc>
                <a:spcPct val="90000"/>
              </a:lnSpc>
              <a:spcBef>
                <a:spcPts val="1988"/>
              </a:spcBef>
              <a:spcAft>
                <a:spcPts val="0"/>
              </a:spcAft>
              <a:buClr>
                <a:schemeClr val="dk1"/>
              </a:buClr>
              <a:buSzPts val="1800"/>
              <a:buChar char="•"/>
              <a:defRPr/>
            </a:lvl3pPr>
            <a:lvl4pPr marL="1828800" lvl="3" indent="-342900" algn="l">
              <a:lnSpc>
                <a:spcPct val="90000"/>
              </a:lnSpc>
              <a:spcBef>
                <a:spcPts val="1988"/>
              </a:spcBef>
              <a:spcAft>
                <a:spcPts val="0"/>
              </a:spcAft>
              <a:buClr>
                <a:schemeClr val="dk1"/>
              </a:buClr>
              <a:buSzPts val="1800"/>
              <a:buChar char="•"/>
              <a:defRPr/>
            </a:lvl4pPr>
            <a:lvl5pPr marL="2286000" lvl="4" indent="-342900" algn="l">
              <a:lnSpc>
                <a:spcPct val="90000"/>
              </a:lnSpc>
              <a:spcBef>
                <a:spcPts val="1988"/>
              </a:spcBef>
              <a:spcAft>
                <a:spcPts val="0"/>
              </a:spcAft>
              <a:buClr>
                <a:schemeClr val="dk1"/>
              </a:buClr>
              <a:buSzPts val="1800"/>
              <a:buChar char="•"/>
              <a:defRPr/>
            </a:lvl5pPr>
            <a:lvl6pPr marL="2743200" lvl="5" indent="-342900" algn="l">
              <a:lnSpc>
                <a:spcPct val="90000"/>
              </a:lnSpc>
              <a:spcBef>
                <a:spcPts val="1988"/>
              </a:spcBef>
              <a:spcAft>
                <a:spcPts val="0"/>
              </a:spcAft>
              <a:buClr>
                <a:schemeClr val="dk1"/>
              </a:buClr>
              <a:buSzPts val="1800"/>
              <a:buChar char="•"/>
              <a:defRPr/>
            </a:lvl6pPr>
            <a:lvl7pPr marL="3200400" lvl="6" indent="-342900" algn="l">
              <a:lnSpc>
                <a:spcPct val="90000"/>
              </a:lnSpc>
              <a:spcBef>
                <a:spcPts val="1988"/>
              </a:spcBef>
              <a:spcAft>
                <a:spcPts val="0"/>
              </a:spcAft>
              <a:buClr>
                <a:schemeClr val="dk1"/>
              </a:buClr>
              <a:buSzPts val="1800"/>
              <a:buChar char="•"/>
              <a:defRPr/>
            </a:lvl7pPr>
            <a:lvl8pPr marL="3657600" lvl="7" indent="-342900" algn="l">
              <a:lnSpc>
                <a:spcPct val="90000"/>
              </a:lnSpc>
              <a:spcBef>
                <a:spcPts val="1988"/>
              </a:spcBef>
              <a:spcAft>
                <a:spcPts val="0"/>
              </a:spcAft>
              <a:buClr>
                <a:schemeClr val="dk1"/>
              </a:buClr>
              <a:buSzPts val="1800"/>
              <a:buChar char="•"/>
              <a:defRPr/>
            </a:lvl8pPr>
            <a:lvl9pPr marL="4114800" lvl="8" indent="-342900" algn="l">
              <a:lnSpc>
                <a:spcPct val="90000"/>
              </a:lnSpc>
              <a:spcBef>
                <a:spcPts val="1988"/>
              </a:spcBef>
              <a:spcAft>
                <a:spcPts val="0"/>
              </a:spcAft>
              <a:buClr>
                <a:schemeClr val="dk1"/>
              </a:buClr>
              <a:buSzPts val="1800"/>
              <a:buChar char="•"/>
              <a:defRPr/>
            </a:lvl9pPr>
          </a:lstStyle>
          <a:p>
            <a:endParaRPr/>
          </a:p>
        </p:txBody>
      </p:sp>
      <p:sp>
        <p:nvSpPr>
          <p:cNvPr id="32" name="Google Shape;32;p8"/>
          <p:cNvSpPr txBox="1">
            <a:spLocks noGrp="1"/>
          </p:cNvSpPr>
          <p:nvPr>
            <p:ph type="body" idx="2"/>
          </p:nvPr>
        </p:nvSpPr>
        <p:spPr>
          <a:xfrm>
            <a:off x="24534495" y="8276166"/>
            <a:ext cx="20596860" cy="1972606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3975"/>
              </a:spcBef>
              <a:spcAft>
                <a:spcPts val="0"/>
              </a:spcAft>
              <a:buClr>
                <a:schemeClr val="dk1"/>
              </a:buClr>
              <a:buSzPts val="1800"/>
              <a:buChar char="•"/>
              <a:defRPr/>
            </a:lvl1pPr>
            <a:lvl2pPr marL="914400" lvl="1" indent="-342900" algn="l">
              <a:lnSpc>
                <a:spcPct val="90000"/>
              </a:lnSpc>
              <a:spcBef>
                <a:spcPts val="1988"/>
              </a:spcBef>
              <a:spcAft>
                <a:spcPts val="0"/>
              </a:spcAft>
              <a:buClr>
                <a:schemeClr val="dk1"/>
              </a:buClr>
              <a:buSzPts val="1800"/>
              <a:buChar char="•"/>
              <a:defRPr/>
            </a:lvl2pPr>
            <a:lvl3pPr marL="1371600" lvl="2" indent="-342900" algn="l">
              <a:lnSpc>
                <a:spcPct val="90000"/>
              </a:lnSpc>
              <a:spcBef>
                <a:spcPts val="1988"/>
              </a:spcBef>
              <a:spcAft>
                <a:spcPts val="0"/>
              </a:spcAft>
              <a:buClr>
                <a:schemeClr val="dk1"/>
              </a:buClr>
              <a:buSzPts val="1800"/>
              <a:buChar char="•"/>
              <a:defRPr/>
            </a:lvl3pPr>
            <a:lvl4pPr marL="1828800" lvl="3" indent="-342900" algn="l">
              <a:lnSpc>
                <a:spcPct val="90000"/>
              </a:lnSpc>
              <a:spcBef>
                <a:spcPts val="1988"/>
              </a:spcBef>
              <a:spcAft>
                <a:spcPts val="0"/>
              </a:spcAft>
              <a:buClr>
                <a:schemeClr val="dk1"/>
              </a:buClr>
              <a:buSzPts val="1800"/>
              <a:buChar char="•"/>
              <a:defRPr/>
            </a:lvl4pPr>
            <a:lvl5pPr marL="2286000" lvl="4" indent="-342900" algn="l">
              <a:lnSpc>
                <a:spcPct val="90000"/>
              </a:lnSpc>
              <a:spcBef>
                <a:spcPts val="1988"/>
              </a:spcBef>
              <a:spcAft>
                <a:spcPts val="0"/>
              </a:spcAft>
              <a:buClr>
                <a:schemeClr val="dk1"/>
              </a:buClr>
              <a:buSzPts val="1800"/>
              <a:buChar char="•"/>
              <a:defRPr/>
            </a:lvl5pPr>
            <a:lvl6pPr marL="2743200" lvl="5" indent="-342900" algn="l">
              <a:lnSpc>
                <a:spcPct val="90000"/>
              </a:lnSpc>
              <a:spcBef>
                <a:spcPts val="1988"/>
              </a:spcBef>
              <a:spcAft>
                <a:spcPts val="0"/>
              </a:spcAft>
              <a:buClr>
                <a:schemeClr val="dk1"/>
              </a:buClr>
              <a:buSzPts val="1800"/>
              <a:buChar char="•"/>
              <a:defRPr/>
            </a:lvl6pPr>
            <a:lvl7pPr marL="3200400" lvl="6" indent="-342900" algn="l">
              <a:lnSpc>
                <a:spcPct val="90000"/>
              </a:lnSpc>
              <a:spcBef>
                <a:spcPts val="1988"/>
              </a:spcBef>
              <a:spcAft>
                <a:spcPts val="0"/>
              </a:spcAft>
              <a:buClr>
                <a:schemeClr val="dk1"/>
              </a:buClr>
              <a:buSzPts val="1800"/>
              <a:buChar char="•"/>
              <a:defRPr/>
            </a:lvl7pPr>
            <a:lvl8pPr marL="3657600" lvl="7" indent="-342900" algn="l">
              <a:lnSpc>
                <a:spcPct val="90000"/>
              </a:lnSpc>
              <a:spcBef>
                <a:spcPts val="1988"/>
              </a:spcBef>
              <a:spcAft>
                <a:spcPts val="0"/>
              </a:spcAft>
              <a:buClr>
                <a:schemeClr val="dk1"/>
              </a:buClr>
              <a:buSzPts val="1800"/>
              <a:buChar char="•"/>
              <a:defRPr/>
            </a:lvl8pPr>
            <a:lvl9pPr marL="4114800" lvl="8" indent="-342900" algn="l">
              <a:lnSpc>
                <a:spcPct val="90000"/>
              </a:lnSpc>
              <a:spcBef>
                <a:spcPts val="1988"/>
              </a:spcBef>
              <a:spcAft>
                <a:spcPts val="0"/>
              </a:spcAft>
              <a:buClr>
                <a:schemeClr val="dk1"/>
              </a:buClr>
              <a:buSzPts val="1800"/>
              <a:buChar char="•"/>
              <a:defRPr/>
            </a:lvl9pPr>
          </a:lstStyle>
          <a:p>
            <a:endParaRPr/>
          </a:p>
        </p:txBody>
      </p:sp>
      <p:sp>
        <p:nvSpPr>
          <p:cNvPr id="33" name="Google Shape;33;p8"/>
          <p:cNvSpPr txBox="1">
            <a:spLocks noGrp="1"/>
          </p:cNvSpPr>
          <p:nvPr>
            <p:ph type="dt" idx="10"/>
          </p:nvPr>
        </p:nvSpPr>
        <p:spPr>
          <a:xfrm>
            <a:off x="3331845" y="28815456"/>
            <a:ext cx="10904220" cy="165523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4" name="Google Shape;34;p8"/>
          <p:cNvSpPr txBox="1">
            <a:spLocks noGrp="1"/>
          </p:cNvSpPr>
          <p:nvPr>
            <p:ph type="ftr" idx="11"/>
          </p:nvPr>
        </p:nvSpPr>
        <p:spPr>
          <a:xfrm>
            <a:off x="16053435" y="28815456"/>
            <a:ext cx="16356330" cy="165523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8"/>
          <p:cNvSpPr txBox="1">
            <a:spLocks noGrp="1"/>
          </p:cNvSpPr>
          <p:nvPr>
            <p:ph type="sldNum" idx="12"/>
          </p:nvPr>
        </p:nvSpPr>
        <p:spPr>
          <a:xfrm>
            <a:off x="34227135" y="28815456"/>
            <a:ext cx="10904220" cy="165523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6"/>
        <p:cNvGrpSpPr/>
        <p:nvPr/>
      </p:nvGrpSpPr>
      <p:grpSpPr>
        <a:xfrm>
          <a:off x="0" y="0"/>
          <a:ext cx="0" cy="0"/>
          <a:chOff x="0" y="0"/>
          <a:chExt cx="0" cy="0"/>
        </a:xfrm>
      </p:grpSpPr>
      <p:sp>
        <p:nvSpPr>
          <p:cNvPr id="37" name="Google Shape;37;p9"/>
          <p:cNvSpPr txBox="1">
            <a:spLocks noGrp="1"/>
          </p:cNvSpPr>
          <p:nvPr>
            <p:ph type="title"/>
          </p:nvPr>
        </p:nvSpPr>
        <p:spPr>
          <a:xfrm>
            <a:off x="3338157" y="1655236"/>
            <a:ext cx="41799510" cy="6009219"/>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9"/>
          <p:cNvSpPr txBox="1">
            <a:spLocks noGrp="1"/>
          </p:cNvSpPr>
          <p:nvPr>
            <p:ph type="body" idx="1"/>
          </p:nvPr>
        </p:nvSpPr>
        <p:spPr>
          <a:xfrm>
            <a:off x="3338159" y="7621272"/>
            <a:ext cx="20502203" cy="3735068"/>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3975"/>
              </a:spcBef>
              <a:spcAft>
                <a:spcPts val="0"/>
              </a:spcAft>
              <a:buClr>
                <a:schemeClr val="dk1"/>
              </a:buClr>
              <a:buSzPts val="9540"/>
              <a:buNone/>
              <a:defRPr sz="9540" b="1"/>
            </a:lvl1pPr>
            <a:lvl2pPr marL="914400" lvl="1" indent="-228600" algn="l">
              <a:lnSpc>
                <a:spcPct val="90000"/>
              </a:lnSpc>
              <a:spcBef>
                <a:spcPts val="1988"/>
              </a:spcBef>
              <a:spcAft>
                <a:spcPts val="0"/>
              </a:spcAft>
              <a:buClr>
                <a:schemeClr val="dk1"/>
              </a:buClr>
              <a:buSzPts val="7950"/>
              <a:buNone/>
              <a:defRPr sz="7950" b="1"/>
            </a:lvl2pPr>
            <a:lvl3pPr marL="1371600" lvl="2" indent="-228600" algn="l">
              <a:lnSpc>
                <a:spcPct val="90000"/>
              </a:lnSpc>
              <a:spcBef>
                <a:spcPts val="1988"/>
              </a:spcBef>
              <a:spcAft>
                <a:spcPts val="0"/>
              </a:spcAft>
              <a:buClr>
                <a:schemeClr val="dk1"/>
              </a:buClr>
              <a:buSzPts val="7155"/>
              <a:buNone/>
              <a:defRPr sz="7155" b="1"/>
            </a:lvl3pPr>
            <a:lvl4pPr marL="1828800" lvl="3" indent="-228600" algn="l">
              <a:lnSpc>
                <a:spcPct val="90000"/>
              </a:lnSpc>
              <a:spcBef>
                <a:spcPts val="1988"/>
              </a:spcBef>
              <a:spcAft>
                <a:spcPts val="0"/>
              </a:spcAft>
              <a:buClr>
                <a:schemeClr val="dk1"/>
              </a:buClr>
              <a:buSzPts val="6360"/>
              <a:buNone/>
              <a:defRPr sz="6360" b="1"/>
            </a:lvl4pPr>
            <a:lvl5pPr marL="2286000" lvl="4" indent="-228600" algn="l">
              <a:lnSpc>
                <a:spcPct val="90000"/>
              </a:lnSpc>
              <a:spcBef>
                <a:spcPts val="1988"/>
              </a:spcBef>
              <a:spcAft>
                <a:spcPts val="0"/>
              </a:spcAft>
              <a:buClr>
                <a:schemeClr val="dk1"/>
              </a:buClr>
              <a:buSzPts val="6360"/>
              <a:buNone/>
              <a:defRPr sz="6360" b="1"/>
            </a:lvl5pPr>
            <a:lvl6pPr marL="2743200" lvl="5" indent="-228600" algn="l">
              <a:lnSpc>
                <a:spcPct val="90000"/>
              </a:lnSpc>
              <a:spcBef>
                <a:spcPts val="1988"/>
              </a:spcBef>
              <a:spcAft>
                <a:spcPts val="0"/>
              </a:spcAft>
              <a:buClr>
                <a:schemeClr val="dk1"/>
              </a:buClr>
              <a:buSzPts val="6360"/>
              <a:buNone/>
              <a:defRPr sz="6360" b="1"/>
            </a:lvl6pPr>
            <a:lvl7pPr marL="3200400" lvl="6" indent="-228600" algn="l">
              <a:lnSpc>
                <a:spcPct val="90000"/>
              </a:lnSpc>
              <a:spcBef>
                <a:spcPts val="1988"/>
              </a:spcBef>
              <a:spcAft>
                <a:spcPts val="0"/>
              </a:spcAft>
              <a:buClr>
                <a:schemeClr val="dk1"/>
              </a:buClr>
              <a:buSzPts val="6360"/>
              <a:buNone/>
              <a:defRPr sz="6360" b="1"/>
            </a:lvl7pPr>
            <a:lvl8pPr marL="3657600" lvl="7" indent="-228600" algn="l">
              <a:lnSpc>
                <a:spcPct val="90000"/>
              </a:lnSpc>
              <a:spcBef>
                <a:spcPts val="1988"/>
              </a:spcBef>
              <a:spcAft>
                <a:spcPts val="0"/>
              </a:spcAft>
              <a:buClr>
                <a:schemeClr val="dk1"/>
              </a:buClr>
              <a:buSzPts val="6360"/>
              <a:buNone/>
              <a:defRPr sz="6360" b="1"/>
            </a:lvl8pPr>
            <a:lvl9pPr marL="4114800" lvl="8" indent="-228600" algn="l">
              <a:lnSpc>
                <a:spcPct val="90000"/>
              </a:lnSpc>
              <a:spcBef>
                <a:spcPts val="1988"/>
              </a:spcBef>
              <a:spcAft>
                <a:spcPts val="0"/>
              </a:spcAft>
              <a:buClr>
                <a:schemeClr val="dk1"/>
              </a:buClr>
              <a:buSzPts val="6360"/>
              <a:buNone/>
              <a:defRPr sz="6360" b="1"/>
            </a:lvl9pPr>
          </a:lstStyle>
          <a:p>
            <a:endParaRPr/>
          </a:p>
        </p:txBody>
      </p:sp>
      <p:sp>
        <p:nvSpPr>
          <p:cNvPr id="39" name="Google Shape;39;p9"/>
          <p:cNvSpPr txBox="1">
            <a:spLocks noGrp="1"/>
          </p:cNvSpPr>
          <p:nvPr>
            <p:ph type="body" idx="2"/>
          </p:nvPr>
        </p:nvSpPr>
        <p:spPr>
          <a:xfrm>
            <a:off x="3338159" y="11356340"/>
            <a:ext cx="20502203" cy="1670346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3975"/>
              </a:spcBef>
              <a:spcAft>
                <a:spcPts val="0"/>
              </a:spcAft>
              <a:buClr>
                <a:schemeClr val="dk1"/>
              </a:buClr>
              <a:buSzPts val="1800"/>
              <a:buChar char="•"/>
              <a:defRPr/>
            </a:lvl1pPr>
            <a:lvl2pPr marL="914400" lvl="1" indent="-342900" algn="l">
              <a:lnSpc>
                <a:spcPct val="90000"/>
              </a:lnSpc>
              <a:spcBef>
                <a:spcPts val="1988"/>
              </a:spcBef>
              <a:spcAft>
                <a:spcPts val="0"/>
              </a:spcAft>
              <a:buClr>
                <a:schemeClr val="dk1"/>
              </a:buClr>
              <a:buSzPts val="1800"/>
              <a:buChar char="•"/>
              <a:defRPr/>
            </a:lvl2pPr>
            <a:lvl3pPr marL="1371600" lvl="2" indent="-342900" algn="l">
              <a:lnSpc>
                <a:spcPct val="90000"/>
              </a:lnSpc>
              <a:spcBef>
                <a:spcPts val="1988"/>
              </a:spcBef>
              <a:spcAft>
                <a:spcPts val="0"/>
              </a:spcAft>
              <a:buClr>
                <a:schemeClr val="dk1"/>
              </a:buClr>
              <a:buSzPts val="1800"/>
              <a:buChar char="•"/>
              <a:defRPr/>
            </a:lvl3pPr>
            <a:lvl4pPr marL="1828800" lvl="3" indent="-342900" algn="l">
              <a:lnSpc>
                <a:spcPct val="90000"/>
              </a:lnSpc>
              <a:spcBef>
                <a:spcPts val="1988"/>
              </a:spcBef>
              <a:spcAft>
                <a:spcPts val="0"/>
              </a:spcAft>
              <a:buClr>
                <a:schemeClr val="dk1"/>
              </a:buClr>
              <a:buSzPts val="1800"/>
              <a:buChar char="•"/>
              <a:defRPr/>
            </a:lvl4pPr>
            <a:lvl5pPr marL="2286000" lvl="4" indent="-342900" algn="l">
              <a:lnSpc>
                <a:spcPct val="90000"/>
              </a:lnSpc>
              <a:spcBef>
                <a:spcPts val="1988"/>
              </a:spcBef>
              <a:spcAft>
                <a:spcPts val="0"/>
              </a:spcAft>
              <a:buClr>
                <a:schemeClr val="dk1"/>
              </a:buClr>
              <a:buSzPts val="1800"/>
              <a:buChar char="•"/>
              <a:defRPr/>
            </a:lvl5pPr>
            <a:lvl6pPr marL="2743200" lvl="5" indent="-342900" algn="l">
              <a:lnSpc>
                <a:spcPct val="90000"/>
              </a:lnSpc>
              <a:spcBef>
                <a:spcPts val="1988"/>
              </a:spcBef>
              <a:spcAft>
                <a:spcPts val="0"/>
              </a:spcAft>
              <a:buClr>
                <a:schemeClr val="dk1"/>
              </a:buClr>
              <a:buSzPts val="1800"/>
              <a:buChar char="•"/>
              <a:defRPr/>
            </a:lvl6pPr>
            <a:lvl7pPr marL="3200400" lvl="6" indent="-342900" algn="l">
              <a:lnSpc>
                <a:spcPct val="90000"/>
              </a:lnSpc>
              <a:spcBef>
                <a:spcPts val="1988"/>
              </a:spcBef>
              <a:spcAft>
                <a:spcPts val="0"/>
              </a:spcAft>
              <a:buClr>
                <a:schemeClr val="dk1"/>
              </a:buClr>
              <a:buSzPts val="1800"/>
              <a:buChar char="•"/>
              <a:defRPr/>
            </a:lvl7pPr>
            <a:lvl8pPr marL="3657600" lvl="7" indent="-342900" algn="l">
              <a:lnSpc>
                <a:spcPct val="90000"/>
              </a:lnSpc>
              <a:spcBef>
                <a:spcPts val="1988"/>
              </a:spcBef>
              <a:spcAft>
                <a:spcPts val="0"/>
              </a:spcAft>
              <a:buClr>
                <a:schemeClr val="dk1"/>
              </a:buClr>
              <a:buSzPts val="1800"/>
              <a:buChar char="•"/>
              <a:defRPr/>
            </a:lvl8pPr>
            <a:lvl9pPr marL="4114800" lvl="8" indent="-342900" algn="l">
              <a:lnSpc>
                <a:spcPct val="90000"/>
              </a:lnSpc>
              <a:spcBef>
                <a:spcPts val="1988"/>
              </a:spcBef>
              <a:spcAft>
                <a:spcPts val="0"/>
              </a:spcAft>
              <a:buClr>
                <a:schemeClr val="dk1"/>
              </a:buClr>
              <a:buSzPts val="1800"/>
              <a:buChar char="•"/>
              <a:defRPr/>
            </a:lvl9pPr>
          </a:lstStyle>
          <a:p>
            <a:endParaRPr/>
          </a:p>
        </p:txBody>
      </p:sp>
      <p:sp>
        <p:nvSpPr>
          <p:cNvPr id="40" name="Google Shape;40;p9"/>
          <p:cNvSpPr txBox="1">
            <a:spLocks noGrp="1"/>
          </p:cNvSpPr>
          <p:nvPr>
            <p:ph type="body" idx="3"/>
          </p:nvPr>
        </p:nvSpPr>
        <p:spPr>
          <a:xfrm>
            <a:off x="24534495" y="7621272"/>
            <a:ext cx="20603172" cy="3735068"/>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3975"/>
              </a:spcBef>
              <a:spcAft>
                <a:spcPts val="0"/>
              </a:spcAft>
              <a:buClr>
                <a:schemeClr val="dk1"/>
              </a:buClr>
              <a:buSzPts val="9540"/>
              <a:buNone/>
              <a:defRPr sz="9540" b="1"/>
            </a:lvl1pPr>
            <a:lvl2pPr marL="914400" lvl="1" indent="-228600" algn="l">
              <a:lnSpc>
                <a:spcPct val="90000"/>
              </a:lnSpc>
              <a:spcBef>
                <a:spcPts val="1988"/>
              </a:spcBef>
              <a:spcAft>
                <a:spcPts val="0"/>
              </a:spcAft>
              <a:buClr>
                <a:schemeClr val="dk1"/>
              </a:buClr>
              <a:buSzPts val="7950"/>
              <a:buNone/>
              <a:defRPr sz="7950" b="1"/>
            </a:lvl2pPr>
            <a:lvl3pPr marL="1371600" lvl="2" indent="-228600" algn="l">
              <a:lnSpc>
                <a:spcPct val="90000"/>
              </a:lnSpc>
              <a:spcBef>
                <a:spcPts val="1988"/>
              </a:spcBef>
              <a:spcAft>
                <a:spcPts val="0"/>
              </a:spcAft>
              <a:buClr>
                <a:schemeClr val="dk1"/>
              </a:buClr>
              <a:buSzPts val="7155"/>
              <a:buNone/>
              <a:defRPr sz="7155" b="1"/>
            </a:lvl3pPr>
            <a:lvl4pPr marL="1828800" lvl="3" indent="-228600" algn="l">
              <a:lnSpc>
                <a:spcPct val="90000"/>
              </a:lnSpc>
              <a:spcBef>
                <a:spcPts val="1988"/>
              </a:spcBef>
              <a:spcAft>
                <a:spcPts val="0"/>
              </a:spcAft>
              <a:buClr>
                <a:schemeClr val="dk1"/>
              </a:buClr>
              <a:buSzPts val="6360"/>
              <a:buNone/>
              <a:defRPr sz="6360" b="1"/>
            </a:lvl4pPr>
            <a:lvl5pPr marL="2286000" lvl="4" indent="-228600" algn="l">
              <a:lnSpc>
                <a:spcPct val="90000"/>
              </a:lnSpc>
              <a:spcBef>
                <a:spcPts val="1988"/>
              </a:spcBef>
              <a:spcAft>
                <a:spcPts val="0"/>
              </a:spcAft>
              <a:buClr>
                <a:schemeClr val="dk1"/>
              </a:buClr>
              <a:buSzPts val="6360"/>
              <a:buNone/>
              <a:defRPr sz="6360" b="1"/>
            </a:lvl5pPr>
            <a:lvl6pPr marL="2743200" lvl="5" indent="-228600" algn="l">
              <a:lnSpc>
                <a:spcPct val="90000"/>
              </a:lnSpc>
              <a:spcBef>
                <a:spcPts val="1988"/>
              </a:spcBef>
              <a:spcAft>
                <a:spcPts val="0"/>
              </a:spcAft>
              <a:buClr>
                <a:schemeClr val="dk1"/>
              </a:buClr>
              <a:buSzPts val="6360"/>
              <a:buNone/>
              <a:defRPr sz="6360" b="1"/>
            </a:lvl6pPr>
            <a:lvl7pPr marL="3200400" lvl="6" indent="-228600" algn="l">
              <a:lnSpc>
                <a:spcPct val="90000"/>
              </a:lnSpc>
              <a:spcBef>
                <a:spcPts val="1988"/>
              </a:spcBef>
              <a:spcAft>
                <a:spcPts val="0"/>
              </a:spcAft>
              <a:buClr>
                <a:schemeClr val="dk1"/>
              </a:buClr>
              <a:buSzPts val="6360"/>
              <a:buNone/>
              <a:defRPr sz="6360" b="1"/>
            </a:lvl7pPr>
            <a:lvl8pPr marL="3657600" lvl="7" indent="-228600" algn="l">
              <a:lnSpc>
                <a:spcPct val="90000"/>
              </a:lnSpc>
              <a:spcBef>
                <a:spcPts val="1988"/>
              </a:spcBef>
              <a:spcAft>
                <a:spcPts val="0"/>
              </a:spcAft>
              <a:buClr>
                <a:schemeClr val="dk1"/>
              </a:buClr>
              <a:buSzPts val="6360"/>
              <a:buNone/>
              <a:defRPr sz="6360" b="1"/>
            </a:lvl8pPr>
            <a:lvl9pPr marL="4114800" lvl="8" indent="-228600" algn="l">
              <a:lnSpc>
                <a:spcPct val="90000"/>
              </a:lnSpc>
              <a:spcBef>
                <a:spcPts val="1988"/>
              </a:spcBef>
              <a:spcAft>
                <a:spcPts val="0"/>
              </a:spcAft>
              <a:buClr>
                <a:schemeClr val="dk1"/>
              </a:buClr>
              <a:buSzPts val="6360"/>
              <a:buNone/>
              <a:defRPr sz="6360" b="1"/>
            </a:lvl9pPr>
          </a:lstStyle>
          <a:p>
            <a:endParaRPr/>
          </a:p>
        </p:txBody>
      </p:sp>
      <p:sp>
        <p:nvSpPr>
          <p:cNvPr id="41" name="Google Shape;41;p9"/>
          <p:cNvSpPr txBox="1">
            <a:spLocks noGrp="1"/>
          </p:cNvSpPr>
          <p:nvPr>
            <p:ph type="body" idx="4"/>
          </p:nvPr>
        </p:nvSpPr>
        <p:spPr>
          <a:xfrm>
            <a:off x="24534495" y="11356340"/>
            <a:ext cx="20603172" cy="1670346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3975"/>
              </a:spcBef>
              <a:spcAft>
                <a:spcPts val="0"/>
              </a:spcAft>
              <a:buClr>
                <a:schemeClr val="dk1"/>
              </a:buClr>
              <a:buSzPts val="1800"/>
              <a:buChar char="•"/>
              <a:defRPr/>
            </a:lvl1pPr>
            <a:lvl2pPr marL="914400" lvl="1" indent="-342900" algn="l">
              <a:lnSpc>
                <a:spcPct val="90000"/>
              </a:lnSpc>
              <a:spcBef>
                <a:spcPts val="1988"/>
              </a:spcBef>
              <a:spcAft>
                <a:spcPts val="0"/>
              </a:spcAft>
              <a:buClr>
                <a:schemeClr val="dk1"/>
              </a:buClr>
              <a:buSzPts val="1800"/>
              <a:buChar char="•"/>
              <a:defRPr/>
            </a:lvl2pPr>
            <a:lvl3pPr marL="1371600" lvl="2" indent="-342900" algn="l">
              <a:lnSpc>
                <a:spcPct val="90000"/>
              </a:lnSpc>
              <a:spcBef>
                <a:spcPts val="1988"/>
              </a:spcBef>
              <a:spcAft>
                <a:spcPts val="0"/>
              </a:spcAft>
              <a:buClr>
                <a:schemeClr val="dk1"/>
              </a:buClr>
              <a:buSzPts val="1800"/>
              <a:buChar char="•"/>
              <a:defRPr/>
            </a:lvl3pPr>
            <a:lvl4pPr marL="1828800" lvl="3" indent="-342900" algn="l">
              <a:lnSpc>
                <a:spcPct val="90000"/>
              </a:lnSpc>
              <a:spcBef>
                <a:spcPts val="1988"/>
              </a:spcBef>
              <a:spcAft>
                <a:spcPts val="0"/>
              </a:spcAft>
              <a:buClr>
                <a:schemeClr val="dk1"/>
              </a:buClr>
              <a:buSzPts val="1800"/>
              <a:buChar char="•"/>
              <a:defRPr/>
            </a:lvl4pPr>
            <a:lvl5pPr marL="2286000" lvl="4" indent="-342900" algn="l">
              <a:lnSpc>
                <a:spcPct val="90000"/>
              </a:lnSpc>
              <a:spcBef>
                <a:spcPts val="1988"/>
              </a:spcBef>
              <a:spcAft>
                <a:spcPts val="0"/>
              </a:spcAft>
              <a:buClr>
                <a:schemeClr val="dk1"/>
              </a:buClr>
              <a:buSzPts val="1800"/>
              <a:buChar char="•"/>
              <a:defRPr/>
            </a:lvl5pPr>
            <a:lvl6pPr marL="2743200" lvl="5" indent="-342900" algn="l">
              <a:lnSpc>
                <a:spcPct val="90000"/>
              </a:lnSpc>
              <a:spcBef>
                <a:spcPts val="1988"/>
              </a:spcBef>
              <a:spcAft>
                <a:spcPts val="0"/>
              </a:spcAft>
              <a:buClr>
                <a:schemeClr val="dk1"/>
              </a:buClr>
              <a:buSzPts val="1800"/>
              <a:buChar char="•"/>
              <a:defRPr/>
            </a:lvl6pPr>
            <a:lvl7pPr marL="3200400" lvl="6" indent="-342900" algn="l">
              <a:lnSpc>
                <a:spcPct val="90000"/>
              </a:lnSpc>
              <a:spcBef>
                <a:spcPts val="1988"/>
              </a:spcBef>
              <a:spcAft>
                <a:spcPts val="0"/>
              </a:spcAft>
              <a:buClr>
                <a:schemeClr val="dk1"/>
              </a:buClr>
              <a:buSzPts val="1800"/>
              <a:buChar char="•"/>
              <a:defRPr/>
            </a:lvl7pPr>
            <a:lvl8pPr marL="3657600" lvl="7" indent="-342900" algn="l">
              <a:lnSpc>
                <a:spcPct val="90000"/>
              </a:lnSpc>
              <a:spcBef>
                <a:spcPts val="1988"/>
              </a:spcBef>
              <a:spcAft>
                <a:spcPts val="0"/>
              </a:spcAft>
              <a:buClr>
                <a:schemeClr val="dk1"/>
              </a:buClr>
              <a:buSzPts val="1800"/>
              <a:buChar char="•"/>
              <a:defRPr/>
            </a:lvl8pPr>
            <a:lvl9pPr marL="4114800" lvl="8" indent="-342900" algn="l">
              <a:lnSpc>
                <a:spcPct val="90000"/>
              </a:lnSpc>
              <a:spcBef>
                <a:spcPts val="1988"/>
              </a:spcBef>
              <a:spcAft>
                <a:spcPts val="0"/>
              </a:spcAft>
              <a:buClr>
                <a:schemeClr val="dk1"/>
              </a:buClr>
              <a:buSzPts val="1800"/>
              <a:buChar char="•"/>
              <a:defRPr/>
            </a:lvl9pPr>
          </a:lstStyle>
          <a:p>
            <a:endParaRPr/>
          </a:p>
        </p:txBody>
      </p:sp>
      <p:sp>
        <p:nvSpPr>
          <p:cNvPr id="42" name="Google Shape;42;p9"/>
          <p:cNvSpPr txBox="1">
            <a:spLocks noGrp="1"/>
          </p:cNvSpPr>
          <p:nvPr>
            <p:ph type="dt" idx="10"/>
          </p:nvPr>
        </p:nvSpPr>
        <p:spPr>
          <a:xfrm>
            <a:off x="3331845" y="28815456"/>
            <a:ext cx="10904220" cy="165523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9"/>
          <p:cNvSpPr txBox="1">
            <a:spLocks noGrp="1"/>
          </p:cNvSpPr>
          <p:nvPr>
            <p:ph type="ftr" idx="11"/>
          </p:nvPr>
        </p:nvSpPr>
        <p:spPr>
          <a:xfrm>
            <a:off x="16053435" y="28815456"/>
            <a:ext cx="16356330" cy="165523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4" name="Google Shape;44;p9"/>
          <p:cNvSpPr txBox="1">
            <a:spLocks noGrp="1"/>
          </p:cNvSpPr>
          <p:nvPr>
            <p:ph type="sldNum" idx="12"/>
          </p:nvPr>
        </p:nvSpPr>
        <p:spPr>
          <a:xfrm>
            <a:off x="34227135" y="28815456"/>
            <a:ext cx="10904220" cy="165523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5"/>
        <p:cNvGrpSpPr/>
        <p:nvPr/>
      </p:nvGrpSpPr>
      <p:grpSpPr>
        <a:xfrm>
          <a:off x="0" y="0"/>
          <a:ext cx="0" cy="0"/>
          <a:chOff x="0" y="0"/>
          <a:chExt cx="0" cy="0"/>
        </a:xfrm>
      </p:grpSpPr>
      <p:sp>
        <p:nvSpPr>
          <p:cNvPr id="46" name="Google Shape;46;p10"/>
          <p:cNvSpPr txBox="1">
            <a:spLocks noGrp="1"/>
          </p:cNvSpPr>
          <p:nvPr>
            <p:ph type="title"/>
          </p:nvPr>
        </p:nvSpPr>
        <p:spPr>
          <a:xfrm>
            <a:off x="3331845" y="1655236"/>
            <a:ext cx="41799510" cy="6009219"/>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10"/>
          <p:cNvSpPr txBox="1">
            <a:spLocks noGrp="1"/>
          </p:cNvSpPr>
          <p:nvPr>
            <p:ph type="dt" idx="10"/>
          </p:nvPr>
        </p:nvSpPr>
        <p:spPr>
          <a:xfrm>
            <a:off x="3331845" y="28815456"/>
            <a:ext cx="10904220" cy="165523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10"/>
          <p:cNvSpPr txBox="1">
            <a:spLocks noGrp="1"/>
          </p:cNvSpPr>
          <p:nvPr>
            <p:ph type="ftr" idx="11"/>
          </p:nvPr>
        </p:nvSpPr>
        <p:spPr>
          <a:xfrm>
            <a:off x="16053435" y="28815456"/>
            <a:ext cx="16356330" cy="165523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9" name="Google Shape;49;p10"/>
          <p:cNvSpPr txBox="1">
            <a:spLocks noGrp="1"/>
          </p:cNvSpPr>
          <p:nvPr>
            <p:ph type="sldNum" idx="12"/>
          </p:nvPr>
        </p:nvSpPr>
        <p:spPr>
          <a:xfrm>
            <a:off x="34227135" y="28815456"/>
            <a:ext cx="10904220" cy="165523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11"/>
          <p:cNvSpPr txBox="1">
            <a:spLocks noGrp="1"/>
          </p:cNvSpPr>
          <p:nvPr>
            <p:ph type="dt" idx="10"/>
          </p:nvPr>
        </p:nvSpPr>
        <p:spPr>
          <a:xfrm>
            <a:off x="3331845" y="28815456"/>
            <a:ext cx="10904220" cy="165523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11"/>
          <p:cNvSpPr txBox="1">
            <a:spLocks noGrp="1"/>
          </p:cNvSpPr>
          <p:nvPr>
            <p:ph type="ftr" idx="11"/>
          </p:nvPr>
        </p:nvSpPr>
        <p:spPr>
          <a:xfrm>
            <a:off x="16053435" y="28815456"/>
            <a:ext cx="16356330" cy="165523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11"/>
          <p:cNvSpPr txBox="1">
            <a:spLocks noGrp="1"/>
          </p:cNvSpPr>
          <p:nvPr>
            <p:ph type="sldNum" idx="12"/>
          </p:nvPr>
        </p:nvSpPr>
        <p:spPr>
          <a:xfrm>
            <a:off x="34227135" y="28815456"/>
            <a:ext cx="10904220" cy="165523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12"/>
          <p:cNvSpPr txBox="1">
            <a:spLocks noGrp="1"/>
          </p:cNvSpPr>
          <p:nvPr>
            <p:ph type="title"/>
          </p:nvPr>
        </p:nvSpPr>
        <p:spPr>
          <a:xfrm>
            <a:off x="3338159" y="2072640"/>
            <a:ext cx="15630642" cy="725424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12720"/>
              <a:buFont typeface="Calibri"/>
              <a:buNone/>
              <a:defRPr sz="1272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12"/>
          <p:cNvSpPr txBox="1">
            <a:spLocks noGrp="1"/>
          </p:cNvSpPr>
          <p:nvPr>
            <p:ph type="body" idx="1"/>
          </p:nvPr>
        </p:nvSpPr>
        <p:spPr>
          <a:xfrm>
            <a:off x="20603172" y="4476329"/>
            <a:ext cx="24534495" cy="22093767"/>
          </a:xfrm>
          <a:prstGeom prst="rect">
            <a:avLst/>
          </a:prstGeom>
          <a:noFill/>
          <a:ln>
            <a:noFill/>
          </a:ln>
        </p:spPr>
        <p:txBody>
          <a:bodyPr spcFirstLastPara="1" wrap="square" lIns="91425" tIns="45700" rIns="91425" bIns="45700" anchor="t" anchorCtr="0">
            <a:normAutofit/>
          </a:bodyPr>
          <a:lstStyle>
            <a:lvl1pPr marL="457200" lvl="0" indent="-1036320" algn="l">
              <a:lnSpc>
                <a:spcPct val="90000"/>
              </a:lnSpc>
              <a:spcBef>
                <a:spcPts val="3975"/>
              </a:spcBef>
              <a:spcAft>
                <a:spcPts val="0"/>
              </a:spcAft>
              <a:buClr>
                <a:schemeClr val="dk1"/>
              </a:buClr>
              <a:buSzPts val="12720"/>
              <a:buChar char="•"/>
              <a:defRPr sz="12720"/>
            </a:lvl1pPr>
            <a:lvl2pPr marL="914400" lvl="1" indent="-935355" algn="l">
              <a:lnSpc>
                <a:spcPct val="90000"/>
              </a:lnSpc>
              <a:spcBef>
                <a:spcPts val="1988"/>
              </a:spcBef>
              <a:spcAft>
                <a:spcPts val="0"/>
              </a:spcAft>
              <a:buClr>
                <a:schemeClr val="dk1"/>
              </a:buClr>
              <a:buSzPts val="11130"/>
              <a:buChar char="•"/>
              <a:defRPr sz="11130"/>
            </a:lvl2pPr>
            <a:lvl3pPr marL="1371600" lvl="2" indent="-834389" algn="l">
              <a:lnSpc>
                <a:spcPct val="90000"/>
              </a:lnSpc>
              <a:spcBef>
                <a:spcPts val="1988"/>
              </a:spcBef>
              <a:spcAft>
                <a:spcPts val="0"/>
              </a:spcAft>
              <a:buClr>
                <a:schemeClr val="dk1"/>
              </a:buClr>
              <a:buSzPts val="9540"/>
              <a:buChar char="•"/>
              <a:defRPr sz="9540"/>
            </a:lvl3pPr>
            <a:lvl4pPr marL="1828800" lvl="3" indent="-733425" algn="l">
              <a:lnSpc>
                <a:spcPct val="90000"/>
              </a:lnSpc>
              <a:spcBef>
                <a:spcPts val="1988"/>
              </a:spcBef>
              <a:spcAft>
                <a:spcPts val="0"/>
              </a:spcAft>
              <a:buClr>
                <a:schemeClr val="dk1"/>
              </a:buClr>
              <a:buSzPts val="7950"/>
              <a:buChar char="•"/>
              <a:defRPr sz="7950"/>
            </a:lvl4pPr>
            <a:lvl5pPr marL="2286000" lvl="4" indent="-733425" algn="l">
              <a:lnSpc>
                <a:spcPct val="90000"/>
              </a:lnSpc>
              <a:spcBef>
                <a:spcPts val="1988"/>
              </a:spcBef>
              <a:spcAft>
                <a:spcPts val="0"/>
              </a:spcAft>
              <a:buClr>
                <a:schemeClr val="dk1"/>
              </a:buClr>
              <a:buSzPts val="7950"/>
              <a:buChar char="•"/>
              <a:defRPr sz="7950"/>
            </a:lvl5pPr>
            <a:lvl6pPr marL="2743200" lvl="5" indent="-733425" algn="l">
              <a:lnSpc>
                <a:spcPct val="90000"/>
              </a:lnSpc>
              <a:spcBef>
                <a:spcPts val="1988"/>
              </a:spcBef>
              <a:spcAft>
                <a:spcPts val="0"/>
              </a:spcAft>
              <a:buClr>
                <a:schemeClr val="dk1"/>
              </a:buClr>
              <a:buSzPts val="7950"/>
              <a:buChar char="•"/>
              <a:defRPr sz="7950"/>
            </a:lvl6pPr>
            <a:lvl7pPr marL="3200400" lvl="6" indent="-733425" algn="l">
              <a:lnSpc>
                <a:spcPct val="90000"/>
              </a:lnSpc>
              <a:spcBef>
                <a:spcPts val="1988"/>
              </a:spcBef>
              <a:spcAft>
                <a:spcPts val="0"/>
              </a:spcAft>
              <a:buClr>
                <a:schemeClr val="dk1"/>
              </a:buClr>
              <a:buSzPts val="7950"/>
              <a:buChar char="•"/>
              <a:defRPr sz="7950"/>
            </a:lvl7pPr>
            <a:lvl8pPr marL="3657600" lvl="7" indent="-733425" algn="l">
              <a:lnSpc>
                <a:spcPct val="90000"/>
              </a:lnSpc>
              <a:spcBef>
                <a:spcPts val="1988"/>
              </a:spcBef>
              <a:spcAft>
                <a:spcPts val="0"/>
              </a:spcAft>
              <a:buClr>
                <a:schemeClr val="dk1"/>
              </a:buClr>
              <a:buSzPts val="7950"/>
              <a:buChar char="•"/>
              <a:defRPr sz="7950"/>
            </a:lvl8pPr>
            <a:lvl9pPr marL="4114800" lvl="8" indent="-733425" algn="l">
              <a:lnSpc>
                <a:spcPct val="90000"/>
              </a:lnSpc>
              <a:spcBef>
                <a:spcPts val="1988"/>
              </a:spcBef>
              <a:spcAft>
                <a:spcPts val="0"/>
              </a:spcAft>
              <a:buClr>
                <a:schemeClr val="dk1"/>
              </a:buClr>
              <a:buSzPts val="7950"/>
              <a:buChar char="•"/>
              <a:defRPr sz="7950"/>
            </a:lvl9pPr>
          </a:lstStyle>
          <a:p>
            <a:endParaRPr/>
          </a:p>
        </p:txBody>
      </p:sp>
      <p:sp>
        <p:nvSpPr>
          <p:cNvPr id="57" name="Google Shape;57;p12"/>
          <p:cNvSpPr txBox="1">
            <a:spLocks noGrp="1"/>
          </p:cNvSpPr>
          <p:nvPr>
            <p:ph type="body" idx="2"/>
          </p:nvPr>
        </p:nvSpPr>
        <p:spPr>
          <a:xfrm>
            <a:off x="3338159" y="9326880"/>
            <a:ext cx="15630642" cy="17279199"/>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3975"/>
              </a:spcBef>
              <a:spcAft>
                <a:spcPts val="0"/>
              </a:spcAft>
              <a:buClr>
                <a:schemeClr val="dk1"/>
              </a:buClr>
              <a:buSzPts val="6360"/>
              <a:buNone/>
              <a:defRPr sz="6360"/>
            </a:lvl1pPr>
            <a:lvl2pPr marL="914400" lvl="1" indent="-228600" algn="l">
              <a:lnSpc>
                <a:spcPct val="90000"/>
              </a:lnSpc>
              <a:spcBef>
                <a:spcPts val="1988"/>
              </a:spcBef>
              <a:spcAft>
                <a:spcPts val="0"/>
              </a:spcAft>
              <a:buClr>
                <a:schemeClr val="dk1"/>
              </a:buClr>
              <a:buSzPts val="5565"/>
              <a:buNone/>
              <a:defRPr sz="5565"/>
            </a:lvl2pPr>
            <a:lvl3pPr marL="1371600" lvl="2" indent="-228600" algn="l">
              <a:lnSpc>
                <a:spcPct val="90000"/>
              </a:lnSpc>
              <a:spcBef>
                <a:spcPts val="1988"/>
              </a:spcBef>
              <a:spcAft>
                <a:spcPts val="0"/>
              </a:spcAft>
              <a:buClr>
                <a:schemeClr val="dk1"/>
              </a:buClr>
              <a:buSzPts val="4770"/>
              <a:buNone/>
              <a:defRPr sz="4770"/>
            </a:lvl3pPr>
            <a:lvl4pPr marL="1828800" lvl="3" indent="-228600" algn="l">
              <a:lnSpc>
                <a:spcPct val="90000"/>
              </a:lnSpc>
              <a:spcBef>
                <a:spcPts val="1988"/>
              </a:spcBef>
              <a:spcAft>
                <a:spcPts val="0"/>
              </a:spcAft>
              <a:buClr>
                <a:schemeClr val="dk1"/>
              </a:buClr>
              <a:buSzPts val="3975"/>
              <a:buNone/>
              <a:defRPr sz="3975"/>
            </a:lvl4pPr>
            <a:lvl5pPr marL="2286000" lvl="4" indent="-228600" algn="l">
              <a:lnSpc>
                <a:spcPct val="90000"/>
              </a:lnSpc>
              <a:spcBef>
                <a:spcPts val="1988"/>
              </a:spcBef>
              <a:spcAft>
                <a:spcPts val="0"/>
              </a:spcAft>
              <a:buClr>
                <a:schemeClr val="dk1"/>
              </a:buClr>
              <a:buSzPts val="3975"/>
              <a:buNone/>
              <a:defRPr sz="3975"/>
            </a:lvl5pPr>
            <a:lvl6pPr marL="2743200" lvl="5" indent="-228600" algn="l">
              <a:lnSpc>
                <a:spcPct val="90000"/>
              </a:lnSpc>
              <a:spcBef>
                <a:spcPts val="1988"/>
              </a:spcBef>
              <a:spcAft>
                <a:spcPts val="0"/>
              </a:spcAft>
              <a:buClr>
                <a:schemeClr val="dk1"/>
              </a:buClr>
              <a:buSzPts val="3975"/>
              <a:buNone/>
              <a:defRPr sz="3975"/>
            </a:lvl6pPr>
            <a:lvl7pPr marL="3200400" lvl="6" indent="-228600" algn="l">
              <a:lnSpc>
                <a:spcPct val="90000"/>
              </a:lnSpc>
              <a:spcBef>
                <a:spcPts val="1988"/>
              </a:spcBef>
              <a:spcAft>
                <a:spcPts val="0"/>
              </a:spcAft>
              <a:buClr>
                <a:schemeClr val="dk1"/>
              </a:buClr>
              <a:buSzPts val="3975"/>
              <a:buNone/>
              <a:defRPr sz="3975"/>
            </a:lvl7pPr>
            <a:lvl8pPr marL="3657600" lvl="7" indent="-228600" algn="l">
              <a:lnSpc>
                <a:spcPct val="90000"/>
              </a:lnSpc>
              <a:spcBef>
                <a:spcPts val="1988"/>
              </a:spcBef>
              <a:spcAft>
                <a:spcPts val="0"/>
              </a:spcAft>
              <a:buClr>
                <a:schemeClr val="dk1"/>
              </a:buClr>
              <a:buSzPts val="3975"/>
              <a:buNone/>
              <a:defRPr sz="3975"/>
            </a:lvl8pPr>
            <a:lvl9pPr marL="4114800" lvl="8" indent="-228600" algn="l">
              <a:lnSpc>
                <a:spcPct val="90000"/>
              </a:lnSpc>
              <a:spcBef>
                <a:spcPts val="1988"/>
              </a:spcBef>
              <a:spcAft>
                <a:spcPts val="0"/>
              </a:spcAft>
              <a:buClr>
                <a:schemeClr val="dk1"/>
              </a:buClr>
              <a:buSzPts val="3975"/>
              <a:buNone/>
              <a:defRPr sz="3975"/>
            </a:lvl9pPr>
          </a:lstStyle>
          <a:p>
            <a:endParaRPr/>
          </a:p>
        </p:txBody>
      </p:sp>
      <p:sp>
        <p:nvSpPr>
          <p:cNvPr id="58" name="Google Shape;58;p12"/>
          <p:cNvSpPr txBox="1">
            <a:spLocks noGrp="1"/>
          </p:cNvSpPr>
          <p:nvPr>
            <p:ph type="dt" idx="10"/>
          </p:nvPr>
        </p:nvSpPr>
        <p:spPr>
          <a:xfrm>
            <a:off x="3331845" y="28815456"/>
            <a:ext cx="10904220" cy="165523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12"/>
          <p:cNvSpPr txBox="1">
            <a:spLocks noGrp="1"/>
          </p:cNvSpPr>
          <p:nvPr>
            <p:ph type="ftr" idx="11"/>
          </p:nvPr>
        </p:nvSpPr>
        <p:spPr>
          <a:xfrm>
            <a:off x="16053435" y="28815456"/>
            <a:ext cx="16356330" cy="165523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12"/>
          <p:cNvSpPr txBox="1">
            <a:spLocks noGrp="1"/>
          </p:cNvSpPr>
          <p:nvPr>
            <p:ph type="sldNum" idx="12"/>
          </p:nvPr>
        </p:nvSpPr>
        <p:spPr>
          <a:xfrm>
            <a:off x="34227135" y="28815456"/>
            <a:ext cx="10904220" cy="165523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3"/>
          <p:cNvSpPr txBox="1">
            <a:spLocks noGrp="1"/>
          </p:cNvSpPr>
          <p:nvPr>
            <p:ph type="title"/>
          </p:nvPr>
        </p:nvSpPr>
        <p:spPr>
          <a:xfrm>
            <a:off x="3338159" y="2072640"/>
            <a:ext cx="15630642" cy="725424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12720"/>
              <a:buFont typeface="Calibri"/>
              <a:buNone/>
              <a:defRPr sz="1272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13"/>
          <p:cNvSpPr>
            <a:spLocks noGrp="1"/>
          </p:cNvSpPr>
          <p:nvPr>
            <p:ph type="pic" idx="2"/>
          </p:nvPr>
        </p:nvSpPr>
        <p:spPr>
          <a:xfrm>
            <a:off x="20603172" y="4476329"/>
            <a:ext cx="24534495" cy="22093767"/>
          </a:xfrm>
          <a:prstGeom prst="rect">
            <a:avLst/>
          </a:prstGeom>
          <a:noFill/>
          <a:ln>
            <a:noFill/>
          </a:ln>
        </p:spPr>
      </p:sp>
      <p:sp>
        <p:nvSpPr>
          <p:cNvPr id="64" name="Google Shape;64;p13"/>
          <p:cNvSpPr txBox="1">
            <a:spLocks noGrp="1"/>
          </p:cNvSpPr>
          <p:nvPr>
            <p:ph type="body" idx="1"/>
          </p:nvPr>
        </p:nvSpPr>
        <p:spPr>
          <a:xfrm>
            <a:off x="3338159" y="9326880"/>
            <a:ext cx="15630642" cy="17279199"/>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3975"/>
              </a:spcBef>
              <a:spcAft>
                <a:spcPts val="0"/>
              </a:spcAft>
              <a:buClr>
                <a:schemeClr val="dk1"/>
              </a:buClr>
              <a:buSzPts val="6360"/>
              <a:buNone/>
              <a:defRPr sz="6360"/>
            </a:lvl1pPr>
            <a:lvl2pPr marL="914400" lvl="1" indent="-228600" algn="l">
              <a:lnSpc>
                <a:spcPct val="90000"/>
              </a:lnSpc>
              <a:spcBef>
                <a:spcPts val="1988"/>
              </a:spcBef>
              <a:spcAft>
                <a:spcPts val="0"/>
              </a:spcAft>
              <a:buClr>
                <a:schemeClr val="dk1"/>
              </a:buClr>
              <a:buSzPts val="5565"/>
              <a:buNone/>
              <a:defRPr sz="5565"/>
            </a:lvl2pPr>
            <a:lvl3pPr marL="1371600" lvl="2" indent="-228600" algn="l">
              <a:lnSpc>
                <a:spcPct val="90000"/>
              </a:lnSpc>
              <a:spcBef>
                <a:spcPts val="1988"/>
              </a:spcBef>
              <a:spcAft>
                <a:spcPts val="0"/>
              </a:spcAft>
              <a:buClr>
                <a:schemeClr val="dk1"/>
              </a:buClr>
              <a:buSzPts val="4770"/>
              <a:buNone/>
              <a:defRPr sz="4770"/>
            </a:lvl3pPr>
            <a:lvl4pPr marL="1828800" lvl="3" indent="-228600" algn="l">
              <a:lnSpc>
                <a:spcPct val="90000"/>
              </a:lnSpc>
              <a:spcBef>
                <a:spcPts val="1988"/>
              </a:spcBef>
              <a:spcAft>
                <a:spcPts val="0"/>
              </a:spcAft>
              <a:buClr>
                <a:schemeClr val="dk1"/>
              </a:buClr>
              <a:buSzPts val="3975"/>
              <a:buNone/>
              <a:defRPr sz="3975"/>
            </a:lvl4pPr>
            <a:lvl5pPr marL="2286000" lvl="4" indent="-228600" algn="l">
              <a:lnSpc>
                <a:spcPct val="90000"/>
              </a:lnSpc>
              <a:spcBef>
                <a:spcPts val="1988"/>
              </a:spcBef>
              <a:spcAft>
                <a:spcPts val="0"/>
              </a:spcAft>
              <a:buClr>
                <a:schemeClr val="dk1"/>
              </a:buClr>
              <a:buSzPts val="3975"/>
              <a:buNone/>
              <a:defRPr sz="3975"/>
            </a:lvl5pPr>
            <a:lvl6pPr marL="2743200" lvl="5" indent="-228600" algn="l">
              <a:lnSpc>
                <a:spcPct val="90000"/>
              </a:lnSpc>
              <a:spcBef>
                <a:spcPts val="1988"/>
              </a:spcBef>
              <a:spcAft>
                <a:spcPts val="0"/>
              </a:spcAft>
              <a:buClr>
                <a:schemeClr val="dk1"/>
              </a:buClr>
              <a:buSzPts val="3975"/>
              <a:buNone/>
              <a:defRPr sz="3975"/>
            </a:lvl6pPr>
            <a:lvl7pPr marL="3200400" lvl="6" indent="-228600" algn="l">
              <a:lnSpc>
                <a:spcPct val="90000"/>
              </a:lnSpc>
              <a:spcBef>
                <a:spcPts val="1988"/>
              </a:spcBef>
              <a:spcAft>
                <a:spcPts val="0"/>
              </a:spcAft>
              <a:buClr>
                <a:schemeClr val="dk1"/>
              </a:buClr>
              <a:buSzPts val="3975"/>
              <a:buNone/>
              <a:defRPr sz="3975"/>
            </a:lvl7pPr>
            <a:lvl8pPr marL="3657600" lvl="7" indent="-228600" algn="l">
              <a:lnSpc>
                <a:spcPct val="90000"/>
              </a:lnSpc>
              <a:spcBef>
                <a:spcPts val="1988"/>
              </a:spcBef>
              <a:spcAft>
                <a:spcPts val="0"/>
              </a:spcAft>
              <a:buClr>
                <a:schemeClr val="dk1"/>
              </a:buClr>
              <a:buSzPts val="3975"/>
              <a:buNone/>
              <a:defRPr sz="3975"/>
            </a:lvl8pPr>
            <a:lvl9pPr marL="4114800" lvl="8" indent="-228600" algn="l">
              <a:lnSpc>
                <a:spcPct val="90000"/>
              </a:lnSpc>
              <a:spcBef>
                <a:spcPts val="1988"/>
              </a:spcBef>
              <a:spcAft>
                <a:spcPts val="0"/>
              </a:spcAft>
              <a:buClr>
                <a:schemeClr val="dk1"/>
              </a:buClr>
              <a:buSzPts val="3975"/>
              <a:buNone/>
              <a:defRPr sz="3975"/>
            </a:lvl9pPr>
          </a:lstStyle>
          <a:p>
            <a:endParaRPr/>
          </a:p>
        </p:txBody>
      </p:sp>
      <p:sp>
        <p:nvSpPr>
          <p:cNvPr id="65" name="Google Shape;65;p13"/>
          <p:cNvSpPr txBox="1">
            <a:spLocks noGrp="1"/>
          </p:cNvSpPr>
          <p:nvPr>
            <p:ph type="dt" idx="10"/>
          </p:nvPr>
        </p:nvSpPr>
        <p:spPr>
          <a:xfrm>
            <a:off x="3331845" y="28815456"/>
            <a:ext cx="10904220" cy="165523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6" name="Google Shape;66;p13"/>
          <p:cNvSpPr txBox="1">
            <a:spLocks noGrp="1"/>
          </p:cNvSpPr>
          <p:nvPr>
            <p:ph type="ftr" idx="11"/>
          </p:nvPr>
        </p:nvSpPr>
        <p:spPr>
          <a:xfrm>
            <a:off x="16053435" y="28815456"/>
            <a:ext cx="16356330" cy="165523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13"/>
          <p:cNvSpPr txBox="1">
            <a:spLocks noGrp="1"/>
          </p:cNvSpPr>
          <p:nvPr>
            <p:ph type="sldNum" idx="12"/>
          </p:nvPr>
        </p:nvSpPr>
        <p:spPr>
          <a:xfrm>
            <a:off x="34227135" y="28815456"/>
            <a:ext cx="10904220" cy="165523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4"/>
          <p:cNvSpPr txBox="1">
            <a:spLocks noGrp="1"/>
          </p:cNvSpPr>
          <p:nvPr>
            <p:ph type="title"/>
          </p:nvPr>
        </p:nvSpPr>
        <p:spPr>
          <a:xfrm>
            <a:off x="3331845" y="1655236"/>
            <a:ext cx="41799510" cy="6009219"/>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17490"/>
              <a:buFont typeface="Calibri"/>
              <a:buNone/>
              <a:defRPr sz="1749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4"/>
          <p:cNvSpPr txBox="1">
            <a:spLocks noGrp="1"/>
          </p:cNvSpPr>
          <p:nvPr>
            <p:ph type="body" idx="1"/>
          </p:nvPr>
        </p:nvSpPr>
        <p:spPr>
          <a:xfrm>
            <a:off x="3331845" y="8276166"/>
            <a:ext cx="41799510" cy="19726066"/>
          </a:xfrm>
          <a:prstGeom prst="rect">
            <a:avLst/>
          </a:prstGeom>
          <a:noFill/>
          <a:ln>
            <a:noFill/>
          </a:ln>
        </p:spPr>
        <p:txBody>
          <a:bodyPr spcFirstLastPara="1" wrap="square" lIns="91425" tIns="45700" rIns="91425" bIns="45700" anchor="t" anchorCtr="0">
            <a:normAutofit/>
          </a:bodyPr>
          <a:lstStyle>
            <a:lvl1pPr marL="457200" marR="0" lvl="0" indent="-935355" algn="l" rtl="0">
              <a:lnSpc>
                <a:spcPct val="90000"/>
              </a:lnSpc>
              <a:spcBef>
                <a:spcPts val="3975"/>
              </a:spcBef>
              <a:spcAft>
                <a:spcPts val="0"/>
              </a:spcAft>
              <a:buClr>
                <a:schemeClr val="dk1"/>
              </a:buClr>
              <a:buSzPts val="11130"/>
              <a:buFont typeface="Arial"/>
              <a:buChar char="•"/>
              <a:defRPr sz="11130" b="0" i="0" u="none" strike="noStrike" cap="none">
                <a:solidFill>
                  <a:schemeClr val="dk1"/>
                </a:solidFill>
                <a:latin typeface="Calibri"/>
                <a:ea typeface="Calibri"/>
                <a:cs typeface="Calibri"/>
                <a:sym typeface="Calibri"/>
              </a:defRPr>
            </a:lvl1pPr>
            <a:lvl2pPr marL="914400" marR="0" lvl="1" indent="-834389" algn="l" rtl="0">
              <a:lnSpc>
                <a:spcPct val="90000"/>
              </a:lnSpc>
              <a:spcBef>
                <a:spcPts val="1988"/>
              </a:spcBef>
              <a:spcAft>
                <a:spcPts val="0"/>
              </a:spcAft>
              <a:buClr>
                <a:schemeClr val="dk1"/>
              </a:buClr>
              <a:buSzPts val="9540"/>
              <a:buFont typeface="Arial"/>
              <a:buChar char="•"/>
              <a:defRPr sz="9540" b="0" i="0" u="none" strike="noStrike" cap="none">
                <a:solidFill>
                  <a:schemeClr val="dk1"/>
                </a:solidFill>
                <a:latin typeface="Calibri"/>
                <a:ea typeface="Calibri"/>
                <a:cs typeface="Calibri"/>
                <a:sym typeface="Calibri"/>
              </a:defRPr>
            </a:lvl2pPr>
            <a:lvl3pPr marL="1371600" marR="0" lvl="2" indent="-733425" algn="l" rtl="0">
              <a:lnSpc>
                <a:spcPct val="90000"/>
              </a:lnSpc>
              <a:spcBef>
                <a:spcPts val="1988"/>
              </a:spcBef>
              <a:spcAft>
                <a:spcPts val="0"/>
              </a:spcAft>
              <a:buClr>
                <a:schemeClr val="dk1"/>
              </a:buClr>
              <a:buSzPts val="7950"/>
              <a:buFont typeface="Arial"/>
              <a:buChar char="•"/>
              <a:defRPr sz="7950" b="0" i="0" u="none" strike="noStrike" cap="none">
                <a:solidFill>
                  <a:schemeClr val="dk1"/>
                </a:solidFill>
                <a:latin typeface="Calibri"/>
                <a:ea typeface="Calibri"/>
                <a:cs typeface="Calibri"/>
                <a:sym typeface="Calibri"/>
              </a:defRPr>
            </a:lvl3pPr>
            <a:lvl4pPr marL="1828800" marR="0" lvl="3" indent="-682942" algn="l" rtl="0">
              <a:lnSpc>
                <a:spcPct val="90000"/>
              </a:lnSpc>
              <a:spcBef>
                <a:spcPts val="1988"/>
              </a:spcBef>
              <a:spcAft>
                <a:spcPts val="0"/>
              </a:spcAft>
              <a:buClr>
                <a:schemeClr val="dk1"/>
              </a:buClr>
              <a:buSzPts val="7155"/>
              <a:buFont typeface="Arial"/>
              <a:buChar char="•"/>
              <a:defRPr sz="7155" b="0" i="0" u="none" strike="noStrike" cap="none">
                <a:solidFill>
                  <a:schemeClr val="dk1"/>
                </a:solidFill>
                <a:latin typeface="Calibri"/>
                <a:ea typeface="Calibri"/>
                <a:cs typeface="Calibri"/>
                <a:sym typeface="Calibri"/>
              </a:defRPr>
            </a:lvl4pPr>
            <a:lvl5pPr marL="2286000" marR="0" lvl="4" indent="-682942" algn="l" rtl="0">
              <a:lnSpc>
                <a:spcPct val="90000"/>
              </a:lnSpc>
              <a:spcBef>
                <a:spcPts val="1988"/>
              </a:spcBef>
              <a:spcAft>
                <a:spcPts val="0"/>
              </a:spcAft>
              <a:buClr>
                <a:schemeClr val="dk1"/>
              </a:buClr>
              <a:buSzPts val="7155"/>
              <a:buFont typeface="Arial"/>
              <a:buChar char="•"/>
              <a:defRPr sz="7155" b="0" i="0" u="none" strike="noStrike" cap="none">
                <a:solidFill>
                  <a:schemeClr val="dk1"/>
                </a:solidFill>
                <a:latin typeface="Calibri"/>
                <a:ea typeface="Calibri"/>
                <a:cs typeface="Calibri"/>
                <a:sym typeface="Calibri"/>
              </a:defRPr>
            </a:lvl5pPr>
            <a:lvl6pPr marL="2743200" marR="0" lvl="5" indent="-682942" algn="l" rtl="0">
              <a:lnSpc>
                <a:spcPct val="90000"/>
              </a:lnSpc>
              <a:spcBef>
                <a:spcPts val="1988"/>
              </a:spcBef>
              <a:spcAft>
                <a:spcPts val="0"/>
              </a:spcAft>
              <a:buClr>
                <a:schemeClr val="dk1"/>
              </a:buClr>
              <a:buSzPts val="7155"/>
              <a:buFont typeface="Arial"/>
              <a:buChar char="•"/>
              <a:defRPr sz="7155" b="0" i="0" u="none" strike="noStrike" cap="none">
                <a:solidFill>
                  <a:schemeClr val="dk1"/>
                </a:solidFill>
                <a:latin typeface="Calibri"/>
                <a:ea typeface="Calibri"/>
                <a:cs typeface="Calibri"/>
                <a:sym typeface="Calibri"/>
              </a:defRPr>
            </a:lvl6pPr>
            <a:lvl7pPr marL="3200400" marR="0" lvl="6" indent="-682942" algn="l" rtl="0">
              <a:lnSpc>
                <a:spcPct val="90000"/>
              </a:lnSpc>
              <a:spcBef>
                <a:spcPts val="1988"/>
              </a:spcBef>
              <a:spcAft>
                <a:spcPts val="0"/>
              </a:spcAft>
              <a:buClr>
                <a:schemeClr val="dk1"/>
              </a:buClr>
              <a:buSzPts val="7155"/>
              <a:buFont typeface="Arial"/>
              <a:buChar char="•"/>
              <a:defRPr sz="7155" b="0" i="0" u="none" strike="noStrike" cap="none">
                <a:solidFill>
                  <a:schemeClr val="dk1"/>
                </a:solidFill>
                <a:latin typeface="Calibri"/>
                <a:ea typeface="Calibri"/>
                <a:cs typeface="Calibri"/>
                <a:sym typeface="Calibri"/>
              </a:defRPr>
            </a:lvl7pPr>
            <a:lvl8pPr marL="3657600" marR="0" lvl="7" indent="-682942" algn="l" rtl="0">
              <a:lnSpc>
                <a:spcPct val="90000"/>
              </a:lnSpc>
              <a:spcBef>
                <a:spcPts val="1988"/>
              </a:spcBef>
              <a:spcAft>
                <a:spcPts val="0"/>
              </a:spcAft>
              <a:buClr>
                <a:schemeClr val="dk1"/>
              </a:buClr>
              <a:buSzPts val="7155"/>
              <a:buFont typeface="Arial"/>
              <a:buChar char="•"/>
              <a:defRPr sz="7155" b="0" i="0" u="none" strike="noStrike" cap="none">
                <a:solidFill>
                  <a:schemeClr val="dk1"/>
                </a:solidFill>
                <a:latin typeface="Calibri"/>
                <a:ea typeface="Calibri"/>
                <a:cs typeface="Calibri"/>
                <a:sym typeface="Calibri"/>
              </a:defRPr>
            </a:lvl8pPr>
            <a:lvl9pPr marL="4114800" marR="0" lvl="8" indent="-682942" algn="l" rtl="0">
              <a:lnSpc>
                <a:spcPct val="90000"/>
              </a:lnSpc>
              <a:spcBef>
                <a:spcPts val="1988"/>
              </a:spcBef>
              <a:spcAft>
                <a:spcPts val="0"/>
              </a:spcAft>
              <a:buClr>
                <a:schemeClr val="dk1"/>
              </a:buClr>
              <a:buSzPts val="7155"/>
              <a:buFont typeface="Arial"/>
              <a:buChar char="•"/>
              <a:defRPr sz="7155" b="0" i="0" u="none" strike="noStrike" cap="none">
                <a:solidFill>
                  <a:schemeClr val="dk1"/>
                </a:solidFill>
                <a:latin typeface="Calibri"/>
                <a:ea typeface="Calibri"/>
                <a:cs typeface="Calibri"/>
                <a:sym typeface="Calibri"/>
              </a:defRPr>
            </a:lvl9pPr>
          </a:lstStyle>
          <a:p>
            <a:endParaRPr/>
          </a:p>
        </p:txBody>
      </p:sp>
      <p:sp>
        <p:nvSpPr>
          <p:cNvPr id="8" name="Google Shape;8;p4"/>
          <p:cNvSpPr txBox="1">
            <a:spLocks noGrp="1"/>
          </p:cNvSpPr>
          <p:nvPr>
            <p:ph type="dt" idx="10"/>
          </p:nvPr>
        </p:nvSpPr>
        <p:spPr>
          <a:xfrm>
            <a:off x="3331845" y="28815456"/>
            <a:ext cx="10904220" cy="1655233"/>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477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4"/>
          <p:cNvSpPr txBox="1">
            <a:spLocks noGrp="1"/>
          </p:cNvSpPr>
          <p:nvPr>
            <p:ph type="ftr" idx="11"/>
          </p:nvPr>
        </p:nvSpPr>
        <p:spPr>
          <a:xfrm>
            <a:off x="16053435" y="28815456"/>
            <a:ext cx="16356330" cy="1655233"/>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477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4"/>
          <p:cNvSpPr txBox="1">
            <a:spLocks noGrp="1"/>
          </p:cNvSpPr>
          <p:nvPr>
            <p:ph type="sldNum" idx="12"/>
          </p:nvPr>
        </p:nvSpPr>
        <p:spPr>
          <a:xfrm>
            <a:off x="34227135" y="28815456"/>
            <a:ext cx="10904220" cy="1655233"/>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4770"/>
              <a:buFont typeface="Arial"/>
              <a:buNone/>
              <a:defRPr sz="477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chart" Target="../charts/char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83"/>
        <p:cNvGrpSpPr/>
        <p:nvPr/>
      </p:nvGrpSpPr>
      <p:grpSpPr>
        <a:xfrm>
          <a:off x="0" y="0"/>
          <a:ext cx="0" cy="0"/>
          <a:chOff x="0" y="0"/>
          <a:chExt cx="0" cy="0"/>
        </a:xfrm>
      </p:grpSpPr>
      <p:sp>
        <p:nvSpPr>
          <p:cNvPr id="8" name="Rectangle 7">
            <a:extLst>
              <a:ext uri="{FF2B5EF4-FFF2-40B4-BE49-F238E27FC236}">
                <a16:creationId xmlns:a16="http://schemas.microsoft.com/office/drawing/2014/main" id="{288AE8CB-1BB0-475A-A255-4CFAB825B8BF}"/>
              </a:ext>
            </a:extLst>
          </p:cNvPr>
          <p:cNvSpPr/>
          <p:nvPr/>
        </p:nvSpPr>
        <p:spPr>
          <a:xfrm>
            <a:off x="936169" y="761999"/>
            <a:ext cx="46776259" cy="3629855"/>
          </a:xfrm>
          <a:prstGeom prst="rect">
            <a:avLst/>
          </a:prstGeom>
          <a:solidFill>
            <a:srgbClr val="5B9BD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Google Shape;84;g1f0229ac452_1_0"/>
          <p:cNvSpPr/>
          <p:nvPr/>
        </p:nvSpPr>
        <p:spPr>
          <a:xfrm>
            <a:off x="914056" y="5352973"/>
            <a:ext cx="10409011" cy="13195468"/>
          </a:xfrm>
          <a:prstGeom prst="rect">
            <a:avLst/>
          </a:prstGeom>
          <a:solidFill>
            <a:schemeClr val="accent1"/>
          </a:solidFill>
          <a:ln w="12700" cap="flat" cmpd="sng">
            <a:solidFill>
              <a:srgbClr val="4271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4400"/>
              <a:buFont typeface="Arial"/>
              <a:buNone/>
            </a:pPr>
            <a:endParaRPr sz="1400" b="0" i="0" u="none" strike="noStrike" cap="none">
              <a:solidFill>
                <a:srgbClr val="000000"/>
              </a:solidFill>
              <a:latin typeface="Arial"/>
              <a:ea typeface="Arial"/>
              <a:cs typeface="Arial"/>
              <a:sym typeface="Arial"/>
            </a:endParaRPr>
          </a:p>
        </p:txBody>
      </p:sp>
      <p:sp>
        <p:nvSpPr>
          <p:cNvPr id="85" name="Google Shape;85;g1f0229ac452_1_0"/>
          <p:cNvSpPr txBox="1">
            <a:spLocks noGrp="1"/>
          </p:cNvSpPr>
          <p:nvPr>
            <p:ph type="ctrTitle"/>
          </p:nvPr>
        </p:nvSpPr>
        <p:spPr>
          <a:xfrm>
            <a:off x="112619" y="602105"/>
            <a:ext cx="48463200" cy="1600800"/>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rgbClr val="5EB7DE"/>
              </a:buClr>
              <a:buSzPts val="8800"/>
              <a:buFont typeface="Calibri"/>
              <a:buNone/>
            </a:pPr>
            <a:r>
              <a:rPr lang="en-US" sz="8800" b="1" dirty="0">
                <a:solidFill>
                  <a:schemeClr val="tx1"/>
                </a:solidFill>
              </a:rPr>
              <a:t>Volitional Personality Change Goals, Skills, and Life Satisfaction</a:t>
            </a:r>
            <a:endParaRPr dirty="0">
              <a:solidFill>
                <a:schemeClr val="tx1"/>
              </a:solidFill>
            </a:endParaRPr>
          </a:p>
        </p:txBody>
      </p:sp>
      <p:sp>
        <p:nvSpPr>
          <p:cNvPr id="86" name="Google Shape;86;g1f0229ac452_1_0"/>
          <p:cNvSpPr txBox="1"/>
          <p:nvPr/>
        </p:nvSpPr>
        <p:spPr>
          <a:xfrm>
            <a:off x="11883617" y="2414983"/>
            <a:ext cx="24131400" cy="16317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5000"/>
              <a:buFont typeface="Arial"/>
              <a:buNone/>
            </a:pPr>
            <a:r>
              <a:rPr lang="en-US" sz="5000" b="1" i="0" u="none" strike="noStrike" cap="none" dirty="0">
                <a:solidFill>
                  <a:schemeClr val="tx1"/>
                </a:solidFill>
                <a:latin typeface="Calibri"/>
                <a:ea typeface="Calibri"/>
                <a:cs typeface="Calibri"/>
                <a:sym typeface="Calibri"/>
              </a:rPr>
              <a:t>Matias Solorzano &amp; Erica Baranski</a:t>
            </a:r>
            <a:endParaRPr sz="1400" b="1" i="0" u="none" strike="noStrike" cap="none" dirty="0">
              <a:solidFill>
                <a:schemeClr val="tx1"/>
              </a:solidFill>
              <a:sym typeface="Arial"/>
            </a:endParaRPr>
          </a:p>
          <a:p>
            <a:pPr marL="0" marR="0" lvl="0" indent="0" algn="ctr" rtl="0">
              <a:lnSpc>
                <a:spcPct val="100000"/>
              </a:lnSpc>
              <a:spcBef>
                <a:spcPts val="0"/>
              </a:spcBef>
              <a:spcAft>
                <a:spcPts val="0"/>
              </a:spcAft>
              <a:buClr>
                <a:srgbClr val="000000"/>
              </a:buClr>
              <a:buSzPts val="5000"/>
              <a:buFont typeface="Arial"/>
              <a:buNone/>
            </a:pPr>
            <a:r>
              <a:rPr lang="en-US" sz="5000" b="1" i="0" u="none" strike="noStrike" cap="none" dirty="0">
                <a:solidFill>
                  <a:schemeClr val="tx1"/>
                </a:solidFill>
                <a:latin typeface="Calibri"/>
                <a:ea typeface="Calibri"/>
                <a:cs typeface="Calibri"/>
                <a:sym typeface="Calibri"/>
              </a:rPr>
              <a:t>California State University East Bay</a:t>
            </a:r>
            <a:endParaRPr sz="1400" b="1" i="0" u="none" strike="noStrike" cap="none" dirty="0">
              <a:solidFill>
                <a:schemeClr val="tx1"/>
              </a:solidFill>
              <a:sym typeface="Arial"/>
            </a:endParaRPr>
          </a:p>
        </p:txBody>
      </p:sp>
      <p:sp>
        <p:nvSpPr>
          <p:cNvPr id="87" name="Google Shape;87;g1f0229ac452_1_0"/>
          <p:cNvSpPr txBox="1"/>
          <p:nvPr/>
        </p:nvSpPr>
        <p:spPr>
          <a:xfrm>
            <a:off x="936169" y="5823859"/>
            <a:ext cx="9760733" cy="6016991"/>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6600"/>
              <a:buFont typeface="Arial"/>
              <a:buNone/>
            </a:pPr>
            <a:r>
              <a:rPr lang="en-US" sz="4000" b="1" i="0" u="none" strike="noStrike" cap="none" dirty="0">
                <a:solidFill>
                  <a:srgbClr val="000000"/>
                </a:solidFill>
                <a:latin typeface="Arial"/>
                <a:ea typeface="Arial"/>
                <a:cs typeface="Arial"/>
                <a:sym typeface="Arial"/>
              </a:rPr>
              <a:t>Introduction</a:t>
            </a:r>
            <a:endParaRPr sz="3000" b="1" i="0" u="none" strike="noStrike" cap="none" dirty="0">
              <a:solidFill>
                <a:srgbClr val="000000"/>
              </a:solidFill>
              <a:latin typeface="Arial"/>
              <a:ea typeface="Arial"/>
              <a:cs typeface="Arial"/>
              <a:sym typeface="Arial"/>
            </a:endParaRPr>
          </a:p>
          <a:p>
            <a:pPr marL="457200" marR="0" lvl="0" indent="-419100" algn="l" rtl="0">
              <a:lnSpc>
                <a:spcPct val="115000"/>
              </a:lnSpc>
              <a:spcBef>
                <a:spcPts val="0"/>
              </a:spcBef>
              <a:spcAft>
                <a:spcPts val="0"/>
              </a:spcAft>
              <a:buClr>
                <a:schemeClr val="dk1"/>
              </a:buClr>
              <a:buSzPts val="3000"/>
              <a:buFont typeface="Arial"/>
              <a:buChar char="•"/>
            </a:pPr>
            <a:r>
              <a:rPr lang="en-US" sz="3000" b="0" i="0" u="none" strike="noStrike" cap="none" dirty="0">
                <a:solidFill>
                  <a:schemeClr val="dk1"/>
                </a:solidFill>
                <a:latin typeface="Arial"/>
                <a:ea typeface="Arial"/>
                <a:cs typeface="Arial"/>
                <a:sym typeface="Arial"/>
              </a:rPr>
              <a:t>Previous research has demonstrated that most people have a goal to change at least one aspect of their personalities. </a:t>
            </a:r>
            <a:endParaRPr sz="3000" b="0" i="0" u="none" strike="noStrike" cap="none" dirty="0">
              <a:solidFill>
                <a:schemeClr val="dk1"/>
              </a:solidFill>
              <a:latin typeface="Arial"/>
              <a:ea typeface="Arial"/>
              <a:cs typeface="Arial"/>
              <a:sym typeface="Arial"/>
            </a:endParaRPr>
          </a:p>
          <a:p>
            <a:pPr marL="457200" marR="0" lvl="0" indent="-419100" algn="l" rtl="0">
              <a:lnSpc>
                <a:spcPct val="115000"/>
              </a:lnSpc>
              <a:spcBef>
                <a:spcPts val="0"/>
              </a:spcBef>
              <a:spcAft>
                <a:spcPts val="0"/>
              </a:spcAft>
              <a:buClr>
                <a:schemeClr val="dk1"/>
              </a:buClr>
              <a:buSzPts val="3000"/>
              <a:buFont typeface="Arial"/>
              <a:buChar char="•"/>
            </a:pPr>
            <a:r>
              <a:rPr lang="en-US" sz="3000" b="0" i="0" u="none" strike="noStrike" cap="none" dirty="0">
                <a:solidFill>
                  <a:schemeClr val="dk1"/>
                </a:solidFill>
                <a:latin typeface="Arial"/>
                <a:ea typeface="Arial"/>
                <a:cs typeface="Arial"/>
                <a:sym typeface="Arial"/>
              </a:rPr>
              <a:t>This study extends that research to assess the skills associated with personality change goals and whether people with personality change goals feel more or less satisfied with their lives.</a:t>
            </a:r>
          </a:p>
          <a:p>
            <a:pPr marL="457200" marR="0" lvl="0" indent="-419100" algn="l" rtl="0">
              <a:lnSpc>
                <a:spcPct val="115000"/>
              </a:lnSpc>
              <a:spcBef>
                <a:spcPts val="0"/>
              </a:spcBef>
              <a:spcAft>
                <a:spcPts val="0"/>
              </a:spcAft>
              <a:buClr>
                <a:schemeClr val="dk1"/>
              </a:buClr>
              <a:buSzPts val="3000"/>
              <a:buFont typeface="Arial"/>
              <a:buChar char="•"/>
            </a:pPr>
            <a:r>
              <a:rPr lang="en-US" sz="3000" dirty="0">
                <a:solidFill>
                  <a:schemeClr val="dk1"/>
                </a:solidFill>
              </a:rPr>
              <a:t>We also seek to replicate previous work that has shown goals to change personality traits is associated with decreased emotional stability and its facets.</a:t>
            </a:r>
            <a:endParaRPr sz="3000" b="0" i="0" u="none" strike="noStrike" cap="none" dirty="0">
              <a:solidFill>
                <a:schemeClr val="dk1"/>
              </a:solidFill>
              <a:latin typeface="Arial"/>
              <a:ea typeface="Arial"/>
              <a:cs typeface="Arial"/>
              <a:sym typeface="Arial"/>
            </a:endParaRPr>
          </a:p>
        </p:txBody>
      </p:sp>
      <p:graphicFrame>
        <p:nvGraphicFramePr>
          <p:cNvPr id="88" name="Google Shape;88;g1f0229ac452_1_0"/>
          <p:cNvGraphicFramePr/>
          <p:nvPr>
            <p:extLst>
              <p:ext uri="{D42A27DB-BD31-4B8C-83A1-F6EECF244321}">
                <p14:modId xmlns:p14="http://schemas.microsoft.com/office/powerpoint/2010/main" val="4220083933"/>
              </p:ext>
            </p:extLst>
          </p:nvPr>
        </p:nvGraphicFramePr>
        <p:xfrm>
          <a:off x="914056" y="19888430"/>
          <a:ext cx="10894419" cy="10515370"/>
        </p:xfrm>
        <a:graphic>
          <a:graphicData uri="http://schemas.openxmlformats.org/drawingml/2006/table">
            <a:tbl>
              <a:tblPr firstRow="1" bandRow="1">
                <a:noFill/>
                <a:tableStyleId>{2EB71F55-F1C6-4CBE-BE50-D47152DF29F7}</a:tableStyleId>
              </a:tblPr>
              <a:tblGrid>
                <a:gridCol w="4877318">
                  <a:extLst>
                    <a:ext uri="{9D8B030D-6E8A-4147-A177-3AD203B41FA5}">
                      <a16:colId xmlns:a16="http://schemas.microsoft.com/office/drawing/2014/main" val="20000"/>
                    </a:ext>
                  </a:extLst>
                </a:gridCol>
                <a:gridCol w="2385636">
                  <a:extLst>
                    <a:ext uri="{9D8B030D-6E8A-4147-A177-3AD203B41FA5}">
                      <a16:colId xmlns:a16="http://schemas.microsoft.com/office/drawing/2014/main" val="20001"/>
                    </a:ext>
                  </a:extLst>
                </a:gridCol>
                <a:gridCol w="3631465">
                  <a:extLst>
                    <a:ext uri="{9D8B030D-6E8A-4147-A177-3AD203B41FA5}">
                      <a16:colId xmlns:a16="http://schemas.microsoft.com/office/drawing/2014/main" val="20002"/>
                    </a:ext>
                  </a:extLst>
                </a:gridCol>
              </a:tblGrid>
              <a:tr h="593430">
                <a:tc>
                  <a:txBody>
                    <a:bodyPr/>
                    <a:lstStyle/>
                    <a:p>
                      <a:pPr marL="0" marR="0" lvl="0" indent="0" algn="ctr" rtl="0">
                        <a:lnSpc>
                          <a:spcPct val="100000"/>
                        </a:lnSpc>
                        <a:spcBef>
                          <a:spcPts val="0"/>
                        </a:spcBef>
                        <a:spcAft>
                          <a:spcPts val="0"/>
                        </a:spcAft>
                        <a:buClr>
                          <a:srgbClr val="000000"/>
                        </a:buClr>
                        <a:buSzPts val="4000"/>
                        <a:buFont typeface="Arial"/>
                        <a:buNone/>
                      </a:pPr>
                      <a:r>
                        <a:rPr lang="en-US" sz="3600" u="none" strike="noStrike" cap="none" dirty="0">
                          <a:solidFill>
                            <a:srgbClr val="222A35"/>
                          </a:solidFill>
                        </a:rPr>
                        <a:t>Trait</a:t>
                      </a:r>
                      <a:endParaRPr sz="3600" u="none" strike="noStrike" cap="none" dirty="0"/>
                    </a:p>
                  </a:txBody>
                  <a:tcPr marL="91450" marR="91450" marT="45725" marB="45725">
                    <a:lnL w="38100" cap="flat" cmpd="sng">
                      <a:solidFill>
                        <a:srgbClr val="000000"/>
                      </a:solidFill>
                      <a:prstDash val="solid"/>
                      <a:round/>
                      <a:headEnd type="none" w="sm" len="sm"/>
                      <a:tailEnd type="none" w="sm" len="sm"/>
                    </a:lnL>
                    <a:lnR w="38100" cap="flat" cmpd="sng">
                      <a:solidFill>
                        <a:srgbClr val="000000"/>
                      </a:solidFill>
                      <a:prstDash val="solid"/>
                      <a:round/>
                      <a:headEnd type="none" w="sm" len="sm"/>
                      <a:tailEnd type="none" w="sm" len="sm"/>
                    </a:lnR>
                    <a:lnT w="38100" cap="flat" cmpd="sng">
                      <a:solidFill>
                        <a:srgbClr val="000000"/>
                      </a:solidFill>
                      <a:prstDash val="solid"/>
                      <a:round/>
                      <a:headEnd type="none" w="sm" len="sm"/>
                      <a:tailEnd type="none" w="sm" len="sm"/>
                    </a:lnT>
                    <a:lnB w="38100" cap="flat" cmpd="sng">
                      <a:solidFill>
                        <a:srgbClr val="000000"/>
                      </a:solidFill>
                      <a:prstDash val="solid"/>
                      <a:round/>
                      <a:headEnd type="none" w="sm" len="sm"/>
                      <a:tailEnd type="none" w="sm" len="sm"/>
                    </a:lnB>
                    <a:solidFill>
                      <a:srgbClr val="D1DBDD"/>
                    </a:solidFill>
                  </a:tcPr>
                </a:tc>
                <a:tc>
                  <a:txBody>
                    <a:bodyPr/>
                    <a:lstStyle/>
                    <a:p>
                      <a:pPr marL="0" marR="0" lvl="0" indent="0" algn="ctr" rtl="0">
                        <a:lnSpc>
                          <a:spcPct val="100000"/>
                        </a:lnSpc>
                        <a:spcBef>
                          <a:spcPts val="0"/>
                        </a:spcBef>
                        <a:spcAft>
                          <a:spcPts val="0"/>
                        </a:spcAft>
                        <a:buClr>
                          <a:srgbClr val="000000"/>
                        </a:buClr>
                        <a:buSzPts val="4000"/>
                        <a:buFont typeface="Arial"/>
                        <a:buNone/>
                      </a:pPr>
                      <a:r>
                        <a:rPr lang="en-US" sz="3600" i="1" u="none" strike="noStrike" cap="none">
                          <a:solidFill>
                            <a:srgbClr val="222A35"/>
                          </a:solidFill>
                        </a:rPr>
                        <a:t>r</a:t>
                      </a:r>
                      <a:endParaRPr sz="3600" u="none" strike="noStrike" cap="none"/>
                    </a:p>
                  </a:txBody>
                  <a:tcPr marL="91450" marR="91450" marT="45725" marB="45725">
                    <a:lnL w="38100" cap="flat" cmpd="sng">
                      <a:solidFill>
                        <a:srgbClr val="000000"/>
                      </a:solidFill>
                      <a:prstDash val="solid"/>
                      <a:round/>
                      <a:headEnd type="none" w="sm" len="sm"/>
                      <a:tailEnd type="none" w="sm" len="sm"/>
                    </a:lnL>
                    <a:lnR w="38100" cap="flat" cmpd="sng">
                      <a:solidFill>
                        <a:srgbClr val="000000"/>
                      </a:solidFill>
                      <a:prstDash val="solid"/>
                      <a:round/>
                      <a:headEnd type="none" w="sm" len="sm"/>
                      <a:tailEnd type="none" w="sm" len="sm"/>
                    </a:lnR>
                    <a:lnT w="38100" cap="flat" cmpd="sng">
                      <a:solidFill>
                        <a:srgbClr val="000000"/>
                      </a:solidFill>
                      <a:prstDash val="solid"/>
                      <a:round/>
                      <a:headEnd type="none" w="sm" len="sm"/>
                      <a:tailEnd type="none" w="sm" len="sm"/>
                    </a:lnT>
                    <a:lnB w="38100" cap="flat" cmpd="sng">
                      <a:solidFill>
                        <a:srgbClr val="000000"/>
                      </a:solidFill>
                      <a:prstDash val="solid"/>
                      <a:round/>
                      <a:headEnd type="none" w="sm" len="sm"/>
                      <a:tailEnd type="none" w="sm" len="sm"/>
                    </a:lnB>
                    <a:solidFill>
                      <a:srgbClr val="D1DBDD"/>
                    </a:solidFill>
                  </a:tcPr>
                </a:tc>
                <a:tc>
                  <a:txBody>
                    <a:bodyPr/>
                    <a:lstStyle/>
                    <a:p>
                      <a:pPr marL="0" marR="0" lvl="0" indent="0" algn="ctr" rtl="0">
                        <a:lnSpc>
                          <a:spcPct val="100000"/>
                        </a:lnSpc>
                        <a:spcBef>
                          <a:spcPts val="0"/>
                        </a:spcBef>
                        <a:spcAft>
                          <a:spcPts val="0"/>
                        </a:spcAft>
                        <a:buClr>
                          <a:srgbClr val="000000"/>
                        </a:buClr>
                        <a:buSzPts val="4000"/>
                        <a:buFont typeface="Arial"/>
                        <a:buNone/>
                      </a:pPr>
                      <a:r>
                        <a:rPr lang="en-US" sz="3600" i="1" u="none" strike="noStrike" cap="none">
                          <a:solidFill>
                            <a:srgbClr val="222A35"/>
                          </a:solidFill>
                        </a:rPr>
                        <a:t>p-value</a:t>
                      </a:r>
                      <a:endParaRPr sz="3600" u="none" strike="noStrike" cap="none"/>
                    </a:p>
                  </a:txBody>
                  <a:tcPr marL="91450" marR="91450" marT="45725" marB="45725">
                    <a:lnL w="38100" cap="flat" cmpd="sng">
                      <a:solidFill>
                        <a:srgbClr val="000000"/>
                      </a:solidFill>
                      <a:prstDash val="solid"/>
                      <a:round/>
                      <a:headEnd type="none" w="sm" len="sm"/>
                      <a:tailEnd type="none" w="sm" len="sm"/>
                    </a:lnL>
                    <a:lnR w="38100" cap="flat" cmpd="sng">
                      <a:solidFill>
                        <a:srgbClr val="000000"/>
                      </a:solidFill>
                      <a:prstDash val="solid"/>
                      <a:round/>
                      <a:headEnd type="none" w="sm" len="sm"/>
                      <a:tailEnd type="none" w="sm" len="sm"/>
                    </a:lnR>
                    <a:lnT w="38100" cap="flat" cmpd="sng">
                      <a:solidFill>
                        <a:srgbClr val="000000"/>
                      </a:solidFill>
                      <a:prstDash val="solid"/>
                      <a:round/>
                      <a:headEnd type="none" w="sm" len="sm"/>
                      <a:tailEnd type="none" w="sm" len="sm"/>
                    </a:lnT>
                    <a:lnB w="38100" cap="flat" cmpd="sng">
                      <a:solidFill>
                        <a:srgbClr val="000000"/>
                      </a:solidFill>
                      <a:prstDash val="solid"/>
                      <a:round/>
                      <a:headEnd type="none" w="sm" len="sm"/>
                      <a:tailEnd type="none" w="sm" len="sm"/>
                    </a:lnB>
                    <a:solidFill>
                      <a:srgbClr val="D1DBDD"/>
                    </a:solidFill>
                  </a:tcPr>
                </a:tc>
                <a:extLst>
                  <a:ext uri="{0D108BD9-81ED-4DB2-BD59-A6C34878D82A}">
                    <a16:rowId xmlns:a16="http://schemas.microsoft.com/office/drawing/2014/main" val="10000"/>
                  </a:ext>
                </a:extLst>
              </a:tr>
              <a:tr h="682846">
                <a:tc>
                  <a:txBody>
                    <a:bodyPr/>
                    <a:lstStyle/>
                    <a:p>
                      <a:pPr marL="0" marR="0" lvl="0" indent="0" algn="l" rtl="0">
                        <a:lnSpc>
                          <a:spcPct val="100000"/>
                        </a:lnSpc>
                        <a:spcBef>
                          <a:spcPts val="0"/>
                        </a:spcBef>
                        <a:spcAft>
                          <a:spcPts val="0"/>
                        </a:spcAft>
                        <a:buClr>
                          <a:srgbClr val="000000"/>
                        </a:buClr>
                        <a:buSzPts val="4000"/>
                        <a:buFont typeface="Arial"/>
                        <a:buNone/>
                      </a:pPr>
                      <a:r>
                        <a:rPr lang="en-US" sz="3600" dirty="0"/>
                        <a:t>Extraversion</a:t>
                      </a:r>
                      <a:endParaRPr sz="3600" u="none" strike="noStrike" cap="none" dirty="0"/>
                    </a:p>
                  </a:txBody>
                  <a:tcPr marL="137150" marR="137150" marT="137150" marB="137150">
                    <a:lnL w="38100" cap="flat" cmpd="sng">
                      <a:solidFill>
                        <a:srgbClr val="000000"/>
                      </a:solidFill>
                      <a:prstDash val="solid"/>
                      <a:round/>
                      <a:headEnd type="none" w="sm" len="sm"/>
                      <a:tailEnd type="none" w="sm" len="sm"/>
                    </a:lnL>
                    <a:lnR w="38100" cap="flat" cmpd="sng">
                      <a:solidFill>
                        <a:srgbClr val="000000"/>
                      </a:solidFill>
                      <a:prstDash val="solid"/>
                      <a:round/>
                      <a:headEnd type="none" w="sm" len="sm"/>
                      <a:tailEnd type="none" w="sm" len="sm"/>
                    </a:lnR>
                    <a:lnT w="38100" cap="flat" cmpd="sng">
                      <a:solidFill>
                        <a:srgbClr val="000000"/>
                      </a:solidFill>
                      <a:prstDash val="solid"/>
                      <a:round/>
                      <a:headEnd type="none" w="sm" len="sm"/>
                      <a:tailEnd type="none" w="sm" len="sm"/>
                    </a:lnT>
                    <a:lnB w="38100" cap="flat" cmpd="sng">
                      <a:solidFill>
                        <a:srgbClr val="000000"/>
                      </a:solidFill>
                      <a:prstDash val="solid"/>
                      <a:round/>
                      <a:headEnd type="none" w="sm" len="sm"/>
                      <a:tailEnd type="none" w="sm" len="sm"/>
                    </a:lnB>
                    <a:solidFill>
                      <a:srgbClr val="C8E8AA"/>
                    </a:solidFill>
                  </a:tcPr>
                </a:tc>
                <a:tc>
                  <a:txBody>
                    <a:bodyPr/>
                    <a:lstStyle/>
                    <a:p>
                      <a:pPr marL="0" marR="0" lvl="0" indent="0" algn="ctr" rtl="0">
                        <a:lnSpc>
                          <a:spcPct val="100000"/>
                        </a:lnSpc>
                        <a:spcBef>
                          <a:spcPts val="0"/>
                        </a:spcBef>
                        <a:spcAft>
                          <a:spcPts val="0"/>
                        </a:spcAft>
                        <a:buClr>
                          <a:srgbClr val="000000"/>
                        </a:buClr>
                        <a:buSzPts val="4000"/>
                        <a:buFont typeface="Arial"/>
                        <a:buNone/>
                      </a:pPr>
                      <a:r>
                        <a:rPr lang="en-US" sz="3600" dirty="0"/>
                        <a:t>-.08</a:t>
                      </a:r>
                      <a:endParaRPr sz="3600" u="none" strike="noStrike" cap="none" dirty="0"/>
                    </a:p>
                  </a:txBody>
                  <a:tcPr marL="137150" marR="137150" marT="137150" marB="137150">
                    <a:lnL w="38100" cap="flat" cmpd="sng">
                      <a:solidFill>
                        <a:srgbClr val="000000"/>
                      </a:solidFill>
                      <a:prstDash val="solid"/>
                      <a:round/>
                      <a:headEnd type="none" w="sm" len="sm"/>
                      <a:tailEnd type="none" w="sm" len="sm"/>
                    </a:lnL>
                    <a:lnR w="38100" cap="flat" cmpd="sng">
                      <a:solidFill>
                        <a:srgbClr val="000000"/>
                      </a:solidFill>
                      <a:prstDash val="solid"/>
                      <a:round/>
                      <a:headEnd type="none" w="sm" len="sm"/>
                      <a:tailEnd type="none" w="sm" len="sm"/>
                    </a:lnR>
                    <a:lnT w="38100" cap="flat" cmpd="sng">
                      <a:solidFill>
                        <a:srgbClr val="000000"/>
                      </a:solidFill>
                      <a:prstDash val="solid"/>
                      <a:round/>
                      <a:headEnd type="none" w="sm" len="sm"/>
                      <a:tailEnd type="none" w="sm" len="sm"/>
                    </a:lnT>
                    <a:lnB w="38100" cap="flat" cmpd="sng">
                      <a:solidFill>
                        <a:srgbClr val="000000"/>
                      </a:solidFill>
                      <a:prstDash val="solid"/>
                      <a:round/>
                      <a:headEnd type="none" w="sm" len="sm"/>
                      <a:tailEnd type="none" w="sm" len="sm"/>
                    </a:lnB>
                    <a:solidFill>
                      <a:srgbClr val="C8E8AA"/>
                    </a:solidFill>
                  </a:tcPr>
                </a:tc>
                <a:tc>
                  <a:txBody>
                    <a:bodyPr/>
                    <a:lstStyle/>
                    <a:p>
                      <a:pPr marL="0" marR="0" lvl="0" indent="0" algn="ctr" rtl="0">
                        <a:lnSpc>
                          <a:spcPct val="100000"/>
                        </a:lnSpc>
                        <a:spcBef>
                          <a:spcPts val="0"/>
                        </a:spcBef>
                        <a:spcAft>
                          <a:spcPts val="0"/>
                        </a:spcAft>
                        <a:buClr>
                          <a:schemeClr val="dk1"/>
                        </a:buClr>
                        <a:buSzPts val="4000"/>
                        <a:buFont typeface="Arial"/>
                        <a:buNone/>
                      </a:pPr>
                      <a:r>
                        <a:rPr lang="en-US" sz="3600" dirty="0">
                          <a:solidFill>
                            <a:schemeClr val="dk1"/>
                          </a:solidFill>
                        </a:rPr>
                        <a:t>.029</a:t>
                      </a:r>
                      <a:endParaRPr sz="3600" u="none" strike="noStrike" cap="none" dirty="0">
                        <a:solidFill>
                          <a:schemeClr val="dk1"/>
                        </a:solidFill>
                      </a:endParaRPr>
                    </a:p>
                  </a:txBody>
                  <a:tcPr marL="137150" marR="137150" marT="137150" marB="137150">
                    <a:lnL w="38100" cap="flat" cmpd="sng">
                      <a:solidFill>
                        <a:srgbClr val="000000"/>
                      </a:solidFill>
                      <a:prstDash val="solid"/>
                      <a:round/>
                      <a:headEnd type="none" w="sm" len="sm"/>
                      <a:tailEnd type="none" w="sm" len="sm"/>
                    </a:lnL>
                    <a:lnR w="38100" cap="flat" cmpd="sng">
                      <a:solidFill>
                        <a:srgbClr val="000000"/>
                      </a:solidFill>
                      <a:prstDash val="solid"/>
                      <a:round/>
                      <a:headEnd type="none" w="sm" len="sm"/>
                      <a:tailEnd type="none" w="sm" len="sm"/>
                    </a:lnR>
                    <a:lnT w="38100" cap="flat" cmpd="sng">
                      <a:solidFill>
                        <a:srgbClr val="000000"/>
                      </a:solidFill>
                      <a:prstDash val="solid"/>
                      <a:round/>
                      <a:headEnd type="none" w="sm" len="sm"/>
                      <a:tailEnd type="none" w="sm" len="sm"/>
                    </a:lnT>
                    <a:lnB w="38100" cap="flat" cmpd="sng">
                      <a:solidFill>
                        <a:srgbClr val="000000"/>
                      </a:solidFill>
                      <a:prstDash val="solid"/>
                      <a:round/>
                      <a:headEnd type="none" w="sm" len="sm"/>
                      <a:tailEnd type="none" w="sm" len="sm"/>
                    </a:lnB>
                    <a:solidFill>
                      <a:srgbClr val="C8E8AA"/>
                    </a:solidFill>
                  </a:tcPr>
                </a:tc>
                <a:extLst>
                  <a:ext uri="{0D108BD9-81ED-4DB2-BD59-A6C34878D82A}">
                    <a16:rowId xmlns:a16="http://schemas.microsoft.com/office/drawing/2014/main" val="10001"/>
                  </a:ext>
                </a:extLst>
              </a:tr>
              <a:tr h="682846">
                <a:tc>
                  <a:txBody>
                    <a:bodyPr/>
                    <a:lstStyle/>
                    <a:p>
                      <a:pPr marL="355600" marR="0" lvl="0" indent="0" algn="l" rtl="0">
                        <a:lnSpc>
                          <a:spcPct val="100000"/>
                        </a:lnSpc>
                        <a:spcBef>
                          <a:spcPts val="0"/>
                        </a:spcBef>
                        <a:spcAft>
                          <a:spcPts val="0"/>
                        </a:spcAft>
                        <a:buClr>
                          <a:srgbClr val="000000"/>
                        </a:buClr>
                        <a:buSzPts val="4000"/>
                        <a:buFont typeface="Arial"/>
                        <a:buNone/>
                      </a:pPr>
                      <a:r>
                        <a:rPr lang="en-US" sz="3600" dirty="0"/>
                        <a:t>Sociability</a:t>
                      </a:r>
                      <a:endParaRPr sz="3600" dirty="0"/>
                    </a:p>
                  </a:txBody>
                  <a:tcPr marL="137150" marR="137150" marT="137150" marB="137150">
                    <a:lnL w="38100" cap="flat" cmpd="sng">
                      <a:solidFill>
                        <a:srgbClr val="000000"/>
                      </a:solidFill>
                      <a:prstDash val="solid"/>
                      <a:round/>
                      <a:headEnd type="none" w="sm" len="sm"/>
                      <a:tailEnd type="none" w="sm" len="sm"/>
                    </a:lnL>
                    <a:lnR w="38100" cap="flat" cmpd="sng">
                      <a:solidFill>
                        <a:srgbClr val="000000"/>
                      </a:solidFill>
                      <a:prstDash val="solid"/>
                      <a:round/>
                      <a:headEnd type="none" w="sm" len="sm"/>
                      <a:tailEnd type="none" w="sm" len="sm"/>
                    </a:lnR>
                    <a:lnT w="38100" cap="flat" cmpd="sng">
                      <a:solidFill>
                        <a:srgbClr val="000000"/>
                      </a:solidFill>
                      <a:prstDash val="solid"/>
                      <a:round/>
                      <a:headEnd type="none" w="sm" len="sm"/>
                      <a:tailEnd type="none" w="sm" len="sm"/>
                    </a:lnT>
                    <a:lnB w="38100" cap="flat" cmpd="sng">
                      <a:solidFill>
                        <a:srgbClr val="000000"/>
                      </a:solidFill>
                      <a:prstDash val="solid"/>
                      <a:round/>
                      <a:headEnd type="none" w="sm" len="sm"/>
                      <a:tailEnd type="none" w="sm" len="sm"/>
                    </a:lnB>
                    <a:solidFill>
                      <a:srgbClr val="C8E8AA"/>
                    </a:solidFill>
                  </a:tcPr>
                </a:tc>
                <a:tc>
                  <a:txBody>
                    <a:bodyPr/>
                    <a:lstStyle/>
                    <a:p>
                      <a:pPr marL="0" marR="0" lvl="0" indent="0" algn="ctr" rtl="0">
                        <a:lnSpc>
                          <a:spcPct val="100000"/>
                        </a:lnSpc>
                        <a:spcBef>
                          <a:spcPts val="0"/>
                        </a:spcBef>
                        <a:spcAft>
                          <a:spcPts val="0"/>
                        </a:spcAft>
                        <a:buClr>
                          <a:srgbClr val="000000"/>
                        </a:buClr>
                        <a:buSzPts val="4000"/>
                        <a:buFont typeface="Arial"/>
                        <a:buNone/>
                      </a:pPr>
                      <a:r>
                        <a:rPr lang="en-US" sz="3600" dirty="0"/>
                        <a:t>-.04</a:t>
                      </a:r>
                      <a:endParaRPr sz="3600" u="none" strike="noStrike" cap="none" dirty="0"/>
                    </a:p>
                  </a:txBody>
                  <a:tcPr marL="137150" marR="137150" marT="137150" marB="137150">
                    <a:lnL w="38100" cap="flat" cmpd="sng">
                      <a:solidFill>
                        <a:srgbClr val="000000"/>
                      </a:solidFill>
                      <a:prstDash val="solid"/>
                      <a:round/>
                      <a:headEnd type="none" w="sm" len="sm"/>
                      <a:tailEnd type="none" w="sm" len="sm"/>
                    </a:lnL>
                    <a:lnR w="38100" cap="flat" cmpd="sng">
                      <a:solidFill>
                        <a:srgbClr val="000000"/>
                      </a:solidFill>
                      <a:prstDash val="solid"/>
                      <a:round/>
                      <a:headEnd type="none" w="sm" len="sm"/>
                      <a:tailEnd type="none" w="sm" len="sm"/>
                    </a:lnR>
                    <a:lnT w="38100" cap="flat" cmpd="sng">
                      <a:solidFill>
                        <a:srgbClr val="000000"/>
                      </a:solidFill>
                      <a:prstDash val="solid"/>
                      <a:round/>
                      <a:headEnd type="none" w="sm" len="sm"/>
                      <a:tailEnd type="none" w="sm" len="sm"/>
                    </a:lnT>
                    <a:lnB w="38100" cap="flat" cmpd="sng">
                      <a:solidFill>
                        <a:srgbClr val="000000"/>
                      </a:solidFill>
                      <a:prstDash val="solid"/>
                      <a:round/>
                      <a:headEnd type="none" w="sm" len="sm"/>
                      <a:tailEnd type="none" w="sm" len="sm"/>
                    </a:lnB>
                    <a:solidFill>
                      <a:srgbClr val="C8E8AA"/>
                    </a:solidFill>
                  </a:tcPr>
                </a:tc>
                <a:tc>
                  <a:txBody>
                    <a:bodyPr/>
                    <a:lstStyle/>
                    <a:p>
                      <a:pPr marL="0" marR="0" lvl="0" indent="0" algn="ctr" rtl="0">
                        <a:lnSpc>
                          <a:spcPct val="100000"/>
                        </a:lnSpc>
                        <a:spcBef>
                          <a:spcPts val="0"/>
                        </a:spcBef>
                        <a:spcAft>
                          <a:spcPts val="0"/>
                        </a:spcAft>
                        <a:buClr>
                          <a:schemeClr val="dk1"/>
                        </a:buClr>
                        <a:buSzPts val="4000"/>
                        <a:buFont typeface="Arial"/>
                        <a:buNone/>
                      </a:pPr>
                      <a:r>
                        <a:rPr lang="en-US" sz="3600" dirty="0"/>
                        <a:t>.242</a:t>
                      </a:r>
                      <a:endParaRPr sz="3600" u="none" strike="noStrike" cap="none" dirty="0"/>
                    </a:p>
                  </a:txBody>
                  <a:tcPr marL="137150" marR="137150" marT="137150" marB="137150">
                    <a:lnL w="38100" cap="flat" cmpd="sng">
                      <a:solidFill>
                        <a:srgbClr val="000000"/>
                      </a:solidFill>
                      <a:prstDash val="solid"/>
                      <a:round/>
                      <a:headEnd type="none" w="sm" len="sm"/>
                      <a:tailEnd type="none" w="sm" len="sm"/>
                    </a:lnL>
                    <a:lnR w="38100" cap="flat" cmpd="sng">
                      <a:solidFill>
                        <a:srgbClr val="000000"/>
                      </a:solidFill>
                      <a:prstDash val="solid"/>
                      <a:round/>
                      <a:headEnd type="none" w="sm" len="sm"/>
                      <a:tailEnd type="none" w="sm" len="sm"/>
                    </a:lnR>
                    <a:lnT w="38100" cap="flat" cmpd="sng">
                      <a:solidFill>
                        <a:srgbClr val="000000"/>
                      </a:solidFill>
                      <a:prstDash val="solid"/>
                      <a:round/>
                      <a:headEnd type="none" w="sm" len="sm"/>
                      <a:tailEnd type="none" w="sm" len="sm"/>
                    </a:lnT>
                    <a:lnB w="38100" cap="flat" cmpd="sng">
                      <a:solidFill>
                        <a:srgbClr val="000000"/>
                      </a:solidFill>
                      <a:prstDash val="solid"/>
                      <a:round/>
                      <a:headEnd type="none" w="sm" len="sm"/>
                      <a:tailEnd type="none" w="sm" len="sm"/>
                    </a:lnB>
                    <a:solidFill>
                      <a:srgbClr val="C8E8AA"/>
                    </a:solidFill>
                  </a:tcPr>
                </a:tc>
                <a:extLst>
                  <a:ext uri="{0D108BD9-81ED-4DB2-BD59-A6C34878D82A}">
                    <a16:rowId xmlns:a16="http://schemas.microsoft.com/office/drawing/2014/main" val="10002"/>
                  </a:ext>
                </a:extLst>
              </a:tr>
              <a:tr h="682846">
                <a:tc>
                  <a:txBody>
                    <a:bodyPr/>
                    <a:lstStyle/>
                    <a:p>
                      <a:pPr marL="279400" marR="0" lvl="0" indent="-279400" algn="l" rtl="0">
                        <a:lnSpc>
                          <a:spcPct val="100000"/>
                        </a:lnSpc>
                        <a:spcBef>
                          <a:spcPts val="0"/>
                        </a:spcBef>
                        <a:spcAft>
                          <a:spcPts val="0"/>
                        </a:spcAft>
                        <a:buClr>
                          <a:srgbClr val="000000"/>
                        </a:buClr>
                        <a:buSzPts val="4000"/>
                        <a:buFont typeface="Arial"/>
                        <a:buNone/>
                      </a:pPr>
                      <a:r>
                        <a:rPr lang="en-US" sz="3600" dirty="0"/>
                        <a:t>   Energy</a:t>
                      </a:r>
                      <a:endParaRPr sz="3600" u="none" strike="noStrike" cap="none" dirty="0"/>
                    </a:p>
                  </a:txBody>
                  <a:tcPr marL="137150" marR="137150" marT="137150" marB="137150">
                    <a:lnL w="38100" cap="flat" cmpd="sng">
                      <a:solidFill>
                        <a:srgbClr val="000000"/>
                      </a:solidFill>
                      <a:prstDash val="solid"/>
                      <a:round/>
                      <a:headEnd type="none" w="sm" len="sm"/>
                      <a:tailEnd type="none" w="sm" len="sm"/>
                    </a:lnL>
                    <a:lnR w="38100" cap="flat" cmpd="sng">
                      <a:solidFill>
                        <a:srgbClr val="000000"/>
                      </a:solidFill>
                      <a:prstDash val="solid"/>
                      <a:round/>
                      <a:headEnd type="none" w="sm" len="sm"/>
                      <a:tailEnd type="none" w="sm" len="sm"/>
                    </a:lnR>
                    <a:lnT w="38100" cap="flat" cmpd="sng">
                      <a:solidFill>
                        <a:srgbClr val="000000"/>
                      </a:solidFill>
                      <a:prstDash val="solid"/>
                      <a:round/>
                      <a:headEnd type="none" w="sm" len="sm"/>
                      <a:tailEnd type="none" w="sm" len="sm"/>
                    </a:lnT>
                    <a:lnB w="38100" cap="flat" cmpd="sng">
                      <a:solidFill>
                        <a:srgbClr val="000000"/>
                      </a:solidFill>
                      <a:prstDash val="solid"/>
                      <a:round/>
                      <a:headEnd type="none" w="sm" len="sm"/>
                      <a:tailEnd type="none" w="sm" len="sm"/>
                    </a:lnB>
                    <a:solidFill>
                      <a:srgbClr val="C8E8AA"/>
                    </a:solidFill>
                  </a:tcPr>
                </a:tc>
                <a:tc>
                  <a:txBody>
                    <a:bodyPr/>
                    <a:lstStyle/>
                    <a:p>
                      <a:pPr marL="0" marR="0" lvl="0" indent="0" algn="ctr" rtl="0">
                        <a:lnSpc>
                          <a:spcPct val="100000"/>
                        </a:lnSpc>
                        <a:spcBef>
                          <a:spcPts val="0"/>
                        </a:spcBef>
                        <a:spcAft>
                          <a:spcPts val="0"/>
                        </a:spcAft>
                        <a:buClr>
                          <a:srgbClr val="000000"/>
                        </a:buClr>
                        <a:buSzPts val="4000"/>
                        <a:buFont typeface="Arial"/>
                        <a:buNone/>
                      </a:pPr>
                      <a:r>
                        <a:rPr lang="en-US" sz="3600" dirty="0"/>
                        <a:t>-.08</a:t>
                      </a:r>
                      <a:endParaRPr sz="3600" u="none" strike="noStrike" cap="none" dirty="0"/>
                    </a:p>
                  </a:txBody>
                  <a:tcPr marL="137150" marR="137150" marT="137150" marB="137150">
                    <a:lnL w="38100" cap="flat" cmpd="sng">
                      <a:solidFill>
                        <a:srgbClr val="000000"/>
                      </a:solidFill>
                      <a:prstDash val="solid"/>
                      <a:round/>
                      <a:headEnd type="none" w="sm" len="sm"/>
                      <a:tailEnd type="none" w="sm" len="sm"/>
                    </a:lnL>
                    <a:lnR w="38100" cap="flat" cmpd="sng">
                      <a:solidFill>
                        <a:srgbClr val="000000"/>
                      </a:solidFill>
                      <a:prstDash val="solid"/>
                      <a:round/>
                      <a:headEnd type="none" w="sm" len="sm"/>
                      <a:tailEnd type="none" w="sm" len="sm"/>
                    </a:lnR>
                    <a:lnT w="38100" cap="flat" cmpd="sng">
                      <a:solidFill>
                        <a:srgbClr val="000000"/>
                      </a:solidFill>
                      <a:prstDash val="solid"/>
                      <a:round/>
                      <a:headEnd type="none" w="sm" len="sm"/>
                      <a:tailEnd type="none" w="sm" len="sm"/>
                    </a:lnT>
                    <a:lnB w="38100" cap="flat" cmpd="sng">
                      <a:solidFill>
                        <a:srgbClr val="000000"/>
                      </a:solidFill>
                      <a:prstDash val="solid"/>
                      <a:round/>
                      <a:headEnd type="none" w="sm" len="sm"/>
                      <a:tailEnd type="none" w="sm" len="sm"/>
                    </a:lnB>
                    <a:solidFill>
                      <a:srgbClr val="C8E8AA"/>
                    </a:solidFill>
                  </a:tcPr>
                </a:tc>
                <a:tc>
                  <a:txBody>
                    <a:bodyPr/>
                    <a:lstStyle/>
                    <a:p>
                      <a:pPr marL="0" marR="0" lvl="0" indent="0" algn="ctr" rtl="0">
                        <a:lnSpc>
                          <a:spcPct val="100000"/>
                        </a:lnSpc>
                        <a:spcBef>
                          <a:spcPts val="0"/>
                        </a:spcBef>
                        <a:spcAft>
                          <a:spcPts val="0"/>
                        </a:spcAft>
                        <a:buClr>
                          <a:schemeClr val="dk1"/>
                        </a:buClr>
                        <a:buSzPts val="4000"/>
                        <a:buFont typeface="Arial"/>
                        <a:buNone/>
                      </a:pPr>
                      <a:r>
                        <a:rPr lang="en-US" sz="3600" dirty="0"/>
                        <a:t>.019</a:t>
                      </a:r>
                      <a:endParaRPr sz="3600" u="none" strike="noStrike" cap="none" dirty="0"/>
                    </a:p>
                  </a:txBody>
                  <a:tcPr marL="137150" marR="137150" marT="137150" marB="137150">
                    <a:lnL w="38100" cap="flat" cmpd="sng">
                      <a:solidFill>
                        <a:srgbClr val="000000"/>
                      </a:solidFill>
                      <a:prstDash val="solid"/>
                      <a:round/>
                      <a:headEnd type="none" w="sm" len="sm"/>
                      <a:tailEnd type="none" w="sm" len="sm"/>
                    </a:lnL>
                    <a:lnR w="38100" cap="flat" cmpd="sng">
                      <a:solidFill>
                        <a:srgbClr val="000000"/>
                      </a:solidFill>
                      <a:prstDash val="solid"/>
                      <a:round/>
                      <a:headEnd type="none" w="sm" len="sm"/>
                      <a:tailEnd type="none" w="sm" len="sm"/>
                    </a:lnR>
                    <a:lnT w="38100" cap="flat" cmpd="sng">
                      <a:solidFill>
                        <a:srgbClr val="000000"/>
                      </a:solidFill>
                      <a:prstDash val="solid"/>
                      <a:round/>
                      <a:headEnd type="none" w="sm" len="sm"/>
                      <a:tailEnd type="none" w="sm" len="sm"/>
                    </a:lnT>
                    <a:lnB w="38100" cap="flat" cmpd="sng">
                      <a:solidFill>
                        <a:srgbClr val="000000"/>
                      </a:solidFill>
                      <a:prstDash val="solid"/>
                      <a:round/>
                      <a:headEnd type="none" w="sm" len="sm"/>
                      <a:tailEnd type="none" w="sm" len="sm"/>
                    </a:lnB>
                    <a:solidFill>
                      <a:srgbClr val="C8E8AA"/>
                    </a:solidFill>
                  </a:tcPr>
                </a:tc>
                <a:extLst>
                  <a:ext uri="{0D108BD9-81ED-4DB2-BD59-A6C34878D82A}">
                    <a16:rowId xmlns:a16="http://schemas.microsoft.com/office/drawing/2014/main" val="10003"/>
                  </a:ext>
                </a:extLst>
              </a:tr>
              <a:tr h="682846">
                <a:tc>
                  <a:txBody>
                    <a:bodyPr/>
                    <a:lstStyle/>
                    <a:p>
                      <a:pPr marL="0" marR="0" lvl="0" indent="0" algn="l" rtl="0">
                        <a:lnSpc>
                          <a:spcPct val="100000"/>
                        </a:lnSpc>
                        <a:spcBef>
                          <a:spcPts val="0"/>
                        </a:spcBef>
                        <a:spcAft>
                          <a:spcPts val="0"/>
                        </a:spcAft>
                        <a:buClr>
                          <a:srgbClr val="000000"/>
                        </a:buClr>
                        <a:buSzPts val="4000"/>
                        <a:buFont typeface="Arial"/>
                        <a:buNone/>
                      </a:pPr>
                      <a:r>
                        <a:rPr lang="en-US" sz="3600" dirty="0"/>
                        <a:t>   Assertiveness</a:t>
                      </a:r>
                      <a:endParaRPr sz="3600" u="none" strike="noStrike" cap="none" dirty="0"/>
                    </a:p>
                  </a:txBody>
                  <a:tcPr marL="137150" marR="137150" marT="137150" marB="137150">
                    <a:lnL w="38100" cap="flat" cmpd="sng">
                      <a:solidFill>
                        <a:srgbClr val="000000"/>
                      </a:solidFill>
                      <a:prstDash val="solid"/>
                      <a:round/>
                      <a:headEnd type="none" w="sm" len="sm"/>
                      <a:tailEnd type="none" w="sm" len="sm"/>
                    </a:lnL>
                    <a:lnR w="38100" cap="flat" cmpd="sng">
                      <a:solidFill>
                        <a:srgbClr val="000000"/>
                      </a:solidFill>
                      <a:prstDash val="solid"/>
                      <a:round/>
                      <a:headEnd type="none" w="sm" len="sm"/>
                      <a:tailEnd type="none" w="sm" len="sm"/>
                    </a:lnR>
                    <a:lnT w="38100" cap="flat" cmpd="sng">
                      <a:solidFill>
                        <a:srgbClr val="000000"/>
                      </a:solidFill>
                      <a:prstDash val="solid"/>
                      <a:round/>
                      <a:headEnd type="none" w="sm" len="sm"/>
                      <a:tailEnd type="none" w="sm" len="sm"/>
                    </a:lnT>
                    <a:lnB w="38100" cap="flat" cmpd="sng">
                      <a:solidFill>
                        <a:srgbClr val="000000"/>
                      </a:solidFill>
                      <a:prstDash val="solid"/>
                      <a:round/>
                      <a:headEnd type="none" w="sm" len="sm"/>
                      <a:tailEnd type="none" w="sm" len="sm"/>
                    </a:lnB>
                    <a:solidFill>
                      <a:srgbClr val="C8E8AA"/>
                    </a:solidFill>
                  </a:tcPr>
                </a:tc>
                <a:tc>
                  <a:txBody>
                    <a:bodyPr/>
                    <a:lstStyle/>
                    <a:p>
                      <a:pPr marL="0" marR="0" lvl="0" indent="0" algn="ctr" rtl="0">
                        <a:lnSpc>
                          <a:spcPct val="100000"/>
                        </a:lnSpc>
                        <a:spcBef>
                          <a:spcPts val="0"/>
                        </a:spcBef>
                        <a:spcAft>
                          <a:spcPts val="0"/>
                        </a:spcAft>
                        <a:buClr>
                          <a:schemeClr val="dk1"/>
                        </a:buClr>
                        <a:buSzPts val="4000"/>
                        <a:buFont typeface="Arial"/>
                        <a:buNone/>
                      </a:pPr>
                      <a:r>
                        <a:rPr lang="en-US" sz="3600" dirty="0"/>
                        <a:t>-.06</a:t>
                      </a:r>
                      <a:endParaRPr sz="3600" u="none" strike="noStrike" cap="none" dirty="0"/>
                    </a:p>
                  </a:txBody>
                  <a:tcPr marL="137150" marR="137150" marT="137150" marB="137150">
                    <a:lnL w="38100" cap="flat" cmpd="sng">
                      <a:solidFill>
                        <a:srgbClr val="000000"/>
                      </a:solidFill>
                      <a:prstDash val="solid"/>
                      <a:round/>
                      <a:headEnd type="none" w="sm" len="sm"/>
                      <a:tailEnd type="none" w="sm" len="sm"/>
                    </a:lnL>
                    <a:lnR w="38100" cap="flat" cmpd="sng">
                      <a:solidFill>
                        <a:srgbClr val="000000"/>
                      </a:solidFill>
                      <a:prstDash val="solid"/>
                      <a:round/>
                      <a:headEnd type="none" w="sm" len="sm"/>
                      <a:tailEnd type="none" w="sm" len="sm"/>
                    </a:lnR>
                    <a:lnT w="38100" cap="flat" cmpd="sng">
                      <a:solidFill>
                        <a:srgbClr val="000000"/>
                      </a:solidFill>
                      <a:prstDash val="solid"/>
                      <a:round/>
                      <a:headEnd type="none" w="sm" len="sm"/>
                      <a:tailEnd type="none" w="sm" len="sm"/>
                    </a:lnT>
                    <a:lnB w="38100" cap="flat" cmpd="sng">
                      <a:solidFill>
                        <a:srgbClr val="000000"/>
                      </a:solidFill>
                      <a:prstDash val="solid"/>
                      <a:round/>
                      <a:headEnd type="none" w="sm" len="sm"/>
                      <a:tailEnd type="none" w="sm" len="sm"/>
                    </a:lnB>
                    <a:solidFill>
                      <a:srgbClr val="C8E8AA"/>
                    </a:solidFill>
                  </a:tcPr>
                </a:tc>
                <a:tc>
                  <a:txBody>
                    <a:bodyPr/>
                    <a:lstStyle/>
                    <a:p>
                      <a:pPr marL="0" marR="0" lvl="0" indent="0" algn="ctr" rtl="0">
                        <a:lnSpc>
                          <a:spcPct val="100000"/>
                        </a:lnSpc>
                        <a:spcBef>
                          <a:spcPts val="0"/>
                        </a:spcBef>
                        <a:spcAft>
                          <a:spcPts val="0"/>
                        </a:spcAft>
                        <a:buClr>
                          <a:schemeClr val="dk1"/>
                        </a:buClr>
                        <a:buSzPts val="4000"/>
                        <a:buFont typeface="Arial"/>
                        <a:buNone/>
                      </a:pPr>
                      <a:r>
                        <a:rPr lang="en-US" sz="3600" dirty="0"/>
                        <a:t>.076</a:t>
                      </a:r>
                      <a:endParaRPr sz="3600" u="none" strike="noStrike" cap="none" dirty="0"/>
                    </a:p>
                  </a:txBody>
                  <a:tcPr marL="137150" marR="137150" marT="137150" marB="137150">
                    <a:lnL w="38100" cap="flat" cmpd="sng">
                      <a:solidFill>
                        <a:srgbClr val="000000"/>
                      </a:solidFill>
                      <a:prstDash val="solid"/>
                      <a:round/>
                      <a:headEnd type="none" w="sm" len="sm"/>
                      <a:tailEnd type="none" w="sm" len="sm"/>
                    </a:lnL>
                    <a:lnR w="38100" cap="flat" cmpd="sng">
                      <a:solidFill>
                        <a:srgbClr val="000000"/>
                      </a:solidFill>
                      <a:prstDash val="solid"/>
                      <a:round/>
                      <a:headEnd type="none" w="sm" len="sm"/>
                      <a:tailEnd type="none" w="sm" len="sm"/>
                    </a:lnR>
                    <a:lnT w="38100" cap="flat" cmpd="sng">
                      <a:solidFill>
                        <a:srgbClr val="000000"/>
                      </a:solidFill>
                      <a:prstDash val="solid"/>
                      <a:round/>
                      <a:headEnd type="none" w="sm" len="sm"/>
                      <a:tailEnd type="none" w="sm" len="sm"/>
                    </a:lnT>
                    <a:lnB w="38100" cap="flat" cmpd="sng">
                      <a:solidFill>
                        <a:srgbClr val="000000"/>
                      </a:solidFill>
                      <a:prstDash val="solid"/>
                      <a:round/>
                      <a:headEnd type="none" w="sm" len="sm"/>
                      <a:tailEnd type="none" w="sm" len="sm"/>
                    </a:lnB>
                    <a:solidFill>
                      <a:srgbClr val="C8E8AA"/>
                    </a:solidFill>
                  </a:tcPr>
                </a:tc>
                <a:extLst>
                  <a:ext uri="{0D108BD9-81ED-4DB2-BD59-A6C34878D82A}">
                    <a16:rowId xmlns:a16="http://schemas.microsoft.com/office/drawing/2014/main" val="10004"/>
                  </a:ext>
                </a:extLst>
              </a:tr>
              <a:tr h="682846">
                <a:tc>
                  <a:txBody>
                    <a:bodyPr/>
                    <a:lstStyle/>
                    <a:p>
                      <a:pPr marL="0" marR="0" lvl="0" indent="0" algn="l" rtl="0">
                        <a:lnSpc>
                          <a:spcPct val="100000"/>
                        </a:lnSpc>
                        <a:spcBef>
                          <a:spcPts val="0"/>
                        </a:spcBef>
                        <a:spcAft>
                          <a:spcPts val="0"/>
                        </a:spcAft>
                        <a:buClr>
                          <a:schemeClr val="dk1"/>
                        </a:buClr>
                        <a:buSzPts val="4000"/>
                        <a:buFont typeface="Arial"/>
                        <a:buNone/>
                      </a:pPr>
                      <a:r>
                        <a:rPr lang="en-US" sz="3600" dirty="0"/>
                        <a:t>Conscientiousness </a:t>
                      </a:r>
                      <a:endParaRPr sz="3600" u="none" strike="noStrike" cap="none" dirty="0"/>
                    </a:p>
                  </a:txBody>
                  <a:tcPr marL="137150" marR="137150" marT="137150" marB="137150">
                    <a:lnL w="38100" cap="flat" cmpd="sng">
                      <a:solidFill>
                        <a:srgbClr val="000000"/>
                      </a:solidFill>
                      <a:prstDash val="solid"/>
                      <a:round/>
                      <a:headEnd type="none" w="sm" len="sm"/>
                      <a:tailEnd type="none" w="sm" len="sm"/>
                    </a:lnL>
                    <a:lnR w="38100" cap="flat" cmpd="sng">
                      <a:solidFill>
                        <a:srgbClr val="000000"/>
                      </a:solidFill>
                      <a:prstDash val="solid"/>
                      <a:round/>
                      <a:headEnd type="none" w="sm" len="sm"/>
                      <a:tailEnd type="none" w="sm" len="sm"/>
                    </a:lnR>
                    <a:lnT w="38100" cap="flat" cmpd="sng">
                      <a:solidFill>
                        <a:srgbClr val="000000"/>
                      </a:solidFill>
                      <a:prstDash val="solid"/>
                      <a:round/>
                      <a:headEnd type="none" w="sm" len="sm"/>
                      <a:tailEnd type="none" w="sm" len="sm"/>
                    </a:lnT>
                    <a:lnB w="38100" cap="flat" cmpd="sng">
                      <a:solidFill>
                        <a:srgbClr val="000000"/>
                      </a:solidFill>
                      <a:prstDash val="solid"/>
                      <a:round/>
                      <a:headEnd type="none" w="sm" len="sm"/>
                      <a:tailEnd type="none" w="sm" len="sm"/>
                    </a:lnB>
                    <a:solidFill>
                      <a:srgbClr val="C8E8AA"/>
                    </a:solidFill>
                  </a:tcPr>
                </a:tc>
                <a:tc>
                  <a:txBody>
                    <a:bodyPr/>
                    <a:lstStyle/>
                    <a:p>
                      <a:pPr marL="0" marR="0" lvl="0" indent="0" algn="ctr" rtl="0">
                        <a:lnSpc>
                          <a:spcPct val="100000"/>
                        </a:lnSpc>
                        <a:spcBef>
                          <a:spcPts val="0"/>
                        </a:spcBef>
                        <a:spcAft>
                          <a:spcPts val="0"/>
                        </a:spcAft>
                        <a:buClr>
                          <a:srgbClr val="000000"/>
                        </a:buClr>
                        <a:buSzPts val="4000"/>
                        <a:buFont typeface="Arial"/>
                        <a:buNone/>
                      </a:pPr>
                      <a:r>
                        <a:rPr lang="en-US" sz="3600" dirty="0"/>
                        <a:t>-.05</a:t>
                      </a:r>
                      <a:endParaRPr sz="3600" u="none" strike="noStrike" cap="none" dirty="0"/>
                    </a:p>
                  </a:txBody>
                  <a:tcPr marL="137150" marR="137150" marT="137150" marB="137150">
                    <a:lnL w="38100" cap="flat" cmpd="sng">
                      <a:solidFill>
                        <a:srgbClr val="000000"/>
                      </a:solidFill>
                      <a:prstDash val="solid"/>
                      <a:round/>
                      <a:headEnd type="none" w="sm" len="sm"/>
                      <a:tailEnd type="none" w="sm" len="sm"/>
                    </a:lnL>
                    <a:lnR w="38100" cap="flat" cmpd="sng">
                      <a:solidFill>
                        <a:srgbClr val="000000"/>
                      </a:solidFill>
                      <a:prstDash val="solid"/>
                      <a:round/>
                      <a:headEnd type="none" w="sm" len="sm"/>
                      <a:tailEnd type="none" w="sm" len="sm"/>
                    </a:lnR>
                    <a:lnT w="38100" cap="flat" cmpd="sng">
                      <a:solidFill>
                        <a:srgbClr val="000000"/>
                      </a:solidFill>
                      <a:prstDash val="solid"/>
                      <a:round/>
                      <a:headEnd type="none" w="sm" len="sm"/>
                      <a:tailEnd type="none" w="sm" len="sm"/>
                    </a:lnT>
                    <a:lnB w="38100" cap="flat" cmpd="sng">
                      <a:solidFill>
                        <a:srgbClr val="000000"/>
                      </a:solidFill>
                      <a:prstDash val="solid"/>
                      <a:round/>
                      <a:headEnd type="none" w="sm" len="sm"/>
                      <a:tailEnd type="none" w="sm" len="sm"/>
                    </a:lnB>
                    <a:solidFill>
                      <a:srgbClr val="C8E8AA"/>
                    </a:solidFill>
                  </a:tcPr>
                </a:tc>
                <a:tc>
                  <a:txBody>
                    <a:bodyPr/>
                    <a:lstStyle/>
                    <a:p>
                      <a:pPr marL="0" marR="0" lvl="0" indent="0" algn="ctr" rtl="0">
                        <a:lnSpc>
                          <a:spcPct val="100000"/>
                        </a:lnSpc>
                        <a:spcBef>
                          <a:spcPts val="0"/>
                        </a:spcBef>
                        <a:spcAft>
                          <a:spcPts val="0"/>
                        </a:spcAft>
                        <a:buClr>
                          <a:schemeClr val="dk1"/>
                        </a:buClr>
                        <a:buSzPts val="4000"/>
                        <a:buFont typeface="Arial"/>
                        <a:buNone/>
                      </a:pPr>
                      <a:r>
                        <a:rPr lang="en-US" sz="3600" dirty="0"/>
                        <a:t>.118</a:t>
                      </a:r>
                      <a:endParaRPr sz="3600" u="none" strike="noStrike" cap="none" dirty="0"/>
                    </a:p>
                  </a:txBody>
                  <a:tcPr marL="137150" marR="137150" marT="137150" marB="137150">
                    <a:lnL w="38100" cap="flat" cmpd="sng">
                      <a:solidFill>
                        <a:srgbClr val="000000"/>
                      </a:solidFill>
                      <a:prstDash val="solid"/>
                      <a:round/>
                      <a:headEnd type="none" w="sm" len="sm"/>
                      <a:tailEnd type="none" w="sm" len="sm"/>
                    </a:lnL>
                    <a:lnR w="38100" cap="flat" cmpd="sng">
                      <a:solidFill>
                        <a:srgbClr val="000000"/>
                      </a:solidFill>
                      <a:prstDash val="solid"/>
                      <a:round/>
                      <a:headEnd type="none" w="sm" len="sm"/>
                      <a:tailEnd type="none" w="sm" len="sm"/>
                    </a:lnR>
                    <a:lnT w="38100" cap="flat" cmpd="sng">
                      <a:solidFill>
                        <a:srgbClr val="000000"/>
                      </a:solidFill>
                      <a:prstDash val="solid"/>
                      <a:round/>
                      <a:headEnd type="none" w="sm" len="sm"/>
                      <a:tailEnd type="none" w="sm" len="sm"/>
                    </a:lnT>
                    <a:lnB w="38100" cap="flat" cmpd="sng">
                      <a:solidFill>
                        <a:srgbClr val="000000"/>
                      </a:solidFill>
                      <a:prstDash val="solid"/>
                      <a:round/>
                      <a:headEnd type="none" w="sm" len="sm"/>
                      <a:tailEnd type="none" w="sm" len="sm"/>
                    </a:lnB>
                    <a:solidFill>
                      <a:srgbClr val="C8E8AA"/>
                    </a:solidFill>
                  </a:tcPr>
                </a:tc>
                <a:extLst>
                  <a:ext uri="{0D108BD9-81ED-4DB2-BD59-A6C34878D82A}">
                    <a16:rowId xmlns:a16="http://schemas.microsoft.com/office/drawing/2014/main" val="10005"/>
                  </a:ext>
                </a:extLst>
              </a:tr>
              <a:tr h="682846">
                <a:tc>
                  <a:txBody>
                    <a:bodyPr/>
                    <a:lstStyle/>
                    <a:p>
                      <a:pPr marL="0" marR="0" lvl="0" indent="0" algn="l" rtl="0">
                        <a:lnSpc>
                          <a:spcPct val="100000"/>
                        </a:lnSpc>
                        <a:spcBef>
                          <a:spcPts val="0"/>
                        </a:spcBef>
                        <a:spcAft>
                          <a:spcPts val="0"/>
                        </a:spcAft>
                        <a:buClr>
                          <a:srgbClr val="000000"/>
                        </a:buClr>
                        <a:buSzPts val="4000"/>
                        <a:buFont typeface="Arial"/>
                        <a:buNone/>
                      </a:pPr>
                      <a:r>
                        <a:rPr lang="en-US" sz="3600" dirty="0"/>
                        <a:t>   Organization</a:t>
                      </a:r>
                      <a:endParaRPr sz="3600" u="none" strike="noStrike" cap="none" dirty="0"/>
                    </a:p>
                  </a:txBody>
                  <a:tcPr marL="137150" marR="137150" marT="137150" marB="137150">
                    <a:lnL w="38100" cap="flat" cmpd="sng">
                      <a:solidFill>
                        <a:srgbClr val="000000"/>
                      </a:solidFill>
                      <a:prstDash val="solid"/>
                      <a:round/>
                      <a:headEnd type="none" w="sm" len="sm"/>
                      <a:tailEnd type="none" w="sm" len="sm"/>
                    </a:lnL>
                    <a:lnR w="38100" cap="flat" cmpd="sng">
                      <a:solidFill>
                        <a:srgbClr val="000000"/>
                      </a:solidFill>
                      <a:prstDash val="solid"/>
                      <a:round/>
                      <a:headEnd type="none" w="sm" len="sm"/>
                      <a:tailEnd type="none" w="sm" len="sm"/>
                    </a:lnR>
                    <a:lnT w="38100" cap="flat" cmpd="sng">
                      <a:solidFill>
                        <a:srgbClr val="000000"/>
                      </a:solidFill>
                      <a:prstDash val="solid"/>
                      <a:round/>
                      <a:headEnd type="none" w="sm" len="sm"/>
                      <a:tailEnd type="none" w="sm" len="sm"/>
                    </a:lnT>
                    <a:lnB w="38100" cap="flat" cmpd="sng">
                      <a:solidFill>
                        <a:srgbClr val="000000"/>
                      </a:solidFill>
                      <a:prstDash val="solid"/>
                      <a:round/>
                      <a:headEnd type="none" w="sm" len="sm"/>
                      <a:tailEnd type="none" w="sm" len="sm"/>
                    </a:lnB>
                    <a:solidFill>
                      <a:srgbClr val="C8E8AA"/>
                    </a:solidFill>
                  </a:tcPr>
                </a:tc>
                <a:tc>
                  <a:txBody>
                    <a:bodyPr/>
                    <a:lstStyle/>
                    <a:p>
                      <a:pPr marL="0" marR="0" lvl="0" indent="0" algn="ctr" rtl="0">
                        <a:lnSpc>
                          <a:spcPct val="100000"/>
                        </a:lnSpc>
                        <a:spcBef>
                          <a:spcPts val="0"/>
                        </a:spcBef>
                        <a:spcAft>
                          <a:spcPts val="0"/>
                        </a:spcAft>
                        <a:buClr>
                          <a:srgbClr val="000000"/>
                        </a:buClr>
                        <a:buSzPts val="4000"/>
                        <a:buFont typeface="Arial"/>
                        <a:buNone/>
                      </a:pPr>
                      <a:r>
                        <a:rPr lang="en-US" sz="3600" dirty="0"/>
                        <a:t>-.04</a:t>
                      </a:r>
                      <a:endParaRPr sz="3600" u="none" strike="noStrike" cap="none" dirty="0"/>
                    </a:p>
                  </a:txBody>
                  <a:tcPr marL="137150" marR="137150" marT="137150" marB="137150">
                    <a:lnL w="38100" cap="flat" cmpd="sng">
                      <a:solidFill>
                        <a:srgbClr val="000000"/>
                      </a:solidFill>
                      <a:prstDash val="solid"/>
                      <a:round/>
                      <a:headEnd type="none" w="sm" len="sm"/>
                      <a:tailEnd type="none" w="sm" len="sm"/>
                    </a:lnL>
                    <a:lnR w="38100" cap="flat" cmpd="sng">
                      <a:solidFill>
                        <a:srgbClr val="000000"/>
                      </a:solidFill>
                      <a:prstDash val="solid"/>
                      <a:round/>
                      <a:headEnd type="none" w="sm" len="sm"/>
                      <a:tailEnd type="none" w="sm" len="sm"/>
                    </a:lnR>
                    <a:lnT w="38100" cap="flat" cmpd="sng">
                      <a:solidFill>
                        <a:srgbClr val="000000"/>
                      </a:solidFill>
                      <a:prstDash val="solid"/>
                      <a:round/>
                      <a:headEnd type="none" w="sm" len="sm"/>
                      <a:tailEnd type="none" w="sm" len="sm"/>
                    </a:lnT>
                    <a:lnB w="38100" cap="flat" cmpd="sng">
                      <a:solidFill>
                        <a:srgbClr val="000000"/>
                      </a:solidFill>
                      <a:prstDash val="solid"/>
                      <a:round/>
                      <a:headEnd type="none" w="sm" len="sm"/>
                      <a:tailEnd type="none" w="sm" len="sm"/>
                    </a:lnB>
                    <a:solidFill>
                      <a:srgbClr val="C8E8AA"/>
                    </a:solidFill>
                  </a:tcPr>
                </a:tc>
                <a:tc>
                  <a:txBody>
                    <a:bodyPr/>
                    <a:lstStyle/>
                    <a:p>
                      <a:pPr marL="0" marR="0" lvl="0" indent="0" algn="ctr" rtl="0">
                        <a:lnSpc>
                          <a:spcPct val="100000"/>
                        </a:lnSpc>
                        <a:spcBef>
                          <a:spcPts val="0"/>
                        </a:spcBef>
                        <a:spcAft>
                          <a:spcPts val="0"/>
                        </a:spcAft>
                        <a:buClr>
                          <a:schemeClr val="dk1"/>
                        </a:buClr>
                        <a:buSzPts val="4000"/>
                        <a:buFont typeface="Arial"/>
                        <a:buNone/>
                      </a:pPr>
                      <a:r>
                        <a:rPr lang="en-US" sz="3600" dirty="0"/>
                        <a:t>.316</a:t>
                      </a:r>
                      <a:endParaRPr sz="3600" u="none" strike="noStrike" cap="none" dirty="0"/>
                    </a:p>
                  </a:txBody>
                  <a:tcPr marL="137150" marR="137150" marT="137150" marB="137150">
                    <a:lnL w="38100" cap="flat" cmpd="sng">
                      <a:solidFill>
                        <a:srgbClr val="000000"/>
                      </a:solidFill>
                      <a:prstDash val="solid"/>
                      <a:round/>
                      <a:headEnd type="none" w="sm" len="sm"/>
                      <a:tailEnd type="none" w="sm" len="sm"/>
                    </a:lnL>
                    <a:lnR w="38100" cap="flat" cmpd="sng">
                      <a:solidFill>
                        <a:srgbClr val="000000"/>
                      </a:solidFill>
                      <a:prstDash val="solid"/>
                      <a:round/>
                      <a:headEnd type="none" w="sm" len="sm"/>
                      <a:tailEnd type="none" w="sm" len="sm"/>
                    </a:lnR>
                    <a:lnT w="38100" cap="flat" cmpd="sng">
                      <a:solidFill>
                        <a:srgbClr val="000000"/>
                      </a:solidFill>
                      <a:prstDash val="solid"/>
                      <a:round/>
                      <a:headEnd type="none" w="sm" len="sm"/>
                      <a:tailEnd type="none" w="sm" len="sm"/>
                    </a:lnT>
                    <a:lnB w="38100" cap="flat" cmpd="sng">
                      <a:solidFill>
                        <a:srgbClr val="000000"/>
                      </a:solidFill>
                      <a:prstDash val="solid"/>
                      <a:round/>
                      <a:headEnd type="none" w="sm" len="sm"/>
                      <a:tailEnd type="none" w="sm" len="sm"/>
                    </a:lnB>
                    <a:solidFill>
                      <a:srgbClr val="C8E8AA"/>
                    </a:solidFill>
                  </a:tcPr>
                </a:tc>
                <a:extLst>
                  <a:ext uri="{0D108BD9-81ED-4DB2-BD59-A6C34878D82A}">
                    <a16:rowId xmlns:a16="http://schemas.microsoft.com/office/drawing/2014/main" val="10006"/>
                  </a:ext>
                </a:extLst>
              </a:tr>
              <a:tr h="682846">
                <a:tc>
                  <a:txBody>
                    <a:bodyPr/>
                    <a:lstStyle/>
                    <a:p>
                      <a:pPr marL="0" marR="0" lvl="0" indent="0" algn="l" rtl="0">
                        <a:lnSpc>
                          <a:spcPct val="100000"/>
                        </a:lnSpc>
                        <a:spcBef>
                          <a:spcPts val="0"/>
                        </a:spcBef>
                        <a:spcAft>
                          <a:spcPts val="0"/>
                        </a:spcAft>
                        <a:buClr>
                          <a:srgbClr val="000000"/>
                        </a:buClr>
                        <a:buSzPts val="4000"/>
                        <a:buFont typeface="Arial"/>
                        <a:buNone/>
                      </a:pPr>
                      <a:r>
                        <a:rPr lang="en-US" sz="3600" dirty="0"/>
                        <a:t>   Productiveness</a:t>
                      </a:r>
                      <a:endParaRPr sz="3600" u="none" strike="noStrike" cap="none" dirty="0"/>
                    </a:p>
                  </a:txBody>
                  <a:tcPr marL="137150" marR="137150" marT="137150" marB="137150">
                    <a:lnL w="38100" cap="flat" cmpd="sng">
                      <a:solidFill>
                        <a:srgbClr val="000000"/>
                      </a:solidFill>
                      <a:prstDash val="solid"/>
                      <a:round/>
                      <a:headEnd type="none" w="sm" len="sm"/>
                      <a:tailEnd type="none" w="sm" len="sm"/>
                    </a:lnL>
                    <a:lnR w="38100" cap="flat" cmpd="sng">
                      <a:solidFill>
                        <a:srgbClr val="000000"/>
                      </a:solidFill>
                      <a:prstDash val="solid"/>
                      <a:round/>
                      <a:headEnd type="none" w="sm" len="sm"/>
                      <a:tailEnd type="none" w="sm" len="sm"/>
                    </a:lnR>
                    <a:lnT w="38100" cap="flat" cmpd="sng">
                      <a:solidFill>
                        <a:srgbClr val="000000"/>
                      </a:solidFill>
                      <a:prstDash val="solid"/>
                      <a:round/>
                      <a:headEnd type="none" w="sm" len="sm"/>
                      <a:tailEnd type="none" w="sm" len="sm"/>
                    </a:lnT>
                    <a:lnB w="38100" cap="flat" cmpd="sng">
                      <a:solidFill>
                        <a:srgbClr val="000000"/>
                      </a:solidFill>
                      <a:prstDash val="solid"/>
                      <a:round/>
                      <a:headEnd type="none" w="sm" len="sm"/>
                      <a:tailEnd type="none" w="sm" len="sm"/>
                    </a:lnB>
                    <a:solidFill>
                      <a:srgbClr val="C8E8AA"/>
                    </a:solidFill>
                  </a:tcPr>
                </a:tc>
                <a:tc>
                  <a:txBody>
                    <a:bodyPr/>
                    <a:lstStyle/>
                    <a:p>
                      <a:pPr marL="0" marR="0" lvl="0" indent="0" algn="ctr" rtl="0">
                        <a:lnSpc>
                          <a:spcPct val="100000"/>
                        </a:lnSpc>
                        <a:spcBef>
                          <a:spcPts val="0"/>
                        </a:spcBef>
                        <a:spcAft>
                          <a:spcPts val="0"/>
                        </a:spcAft>
                        <a:buClr>
                          <a:srgbClr val="000000"/>
                        </a:buClr>
                        <a:buSzPts val="4000"/>
                        <a:buFont typeface="Arial"/>
                        <a:buNone/>
                      </a:pPr>
                      <a:r>
                        <a:rPr lang="en-US" sz="3600" dirty="0"/>
                        <a:t>-.07</a:t>
                      </a:r>
                      <a:endParaRPr sz="3600" u="none" strike="noStrike" cap="none" dirty="0"/>
                    </a:p>
                  </a:txBody>
                  <a:tcPr marL="137150" marR="137150" marT="137150" marB="137150">
                    <a:lnL w="38100" cap="flat" cmpd="sng">
                      <a:solidFill>
                        <a:srgbClr val="000000"/>
                      </a:solidFill>
                      <a:prstDash val="solid"/>
                      <a:round/>
                      <a:headEnd type="none" w="sm" len="sm"/>
                      <a:tailEnd type="none" w="sm" len="sm"/>
                    </a:lnL>
                    <a:lnR w="38100" cap="flat" cmpd="sng">
                      <a:solidFill>
                        <a:srgbClr val="000000"/>
                      </a:solidFill>
                      <a:prstDash val="solid"/>
                      <a:round/>
                      <a:headEnd type="none" w="sm" len="sm"/>
                      <a:tailEnd type="none" w="sm" len="sm"/>
                    </a:lnR>
                    <a:lnT w="38100" cap="flat" cmpd="sng">
                      <a:solidFill>
                        <a:srgbClr val="000000"/>
                      </a:solidFill>
                      <a:prstDash val="solid"/>
                      <a:round/>
                      <a:headEnd type="none" w="sm" len="sm"/>
                      <a:tailEnd type="none" w="sm" len="sm"/>
                    </a:lnT>
                    <a:lnB w="38100" cap="flat" cmpd="sng">
                      <a:solidFill>
                        <a:srgbClr val="000000"/>
                      </a:solidFill>
                      <a:prstDash val="solid"/>
                      <a:round/>
                      <a:headEnd type="none" w="sm" len="sm"/>
                      <a:tailEnd type="none" w="sm" len="sm"/>
                    </a:lnB>
                    <a:solidFill>
                      <a:srgbClr val="C8E8AA"/>
                    </a:solidFill>
                  </a:tcPr>
                </a:tc>
                <a:tc>
                  <a:txBody>
                    <a:bodyPr/>
                    <a:lstStyle/>
                    <a:p>
                      <a:pPr marL="0" marR="0" lvl="0" indent="0" algn="ctr" rtl="0">
                        <a:lnSpc>
                          <a:spcPct val="100000"/>
                        </a:lnSpc>
                        <a:spcBef>
                          <a:spcPts val="0"/>
                        </a:spcBef>
                        <a:spcAft>
                          <a:spcPts val="0"/>
                        </a:spcAft>
                        <a:buClr>
                          <a:srgbClr val="000000"/>
                        </a:buClr>
                        <a:buSzPts val="4000"/>
                        <a:buFont typeface="Arial"/>
                        <a:buNone/>
                      </a:pPr>
                      <a:r>
                        <a:rPr lang="en-US" sz="3600" dirty="0">
                          <a:solidFill>
                            <a:schemeClr val="dk1"/>
                          </a:solidFill>
                        </a:rPr>
                        <a:t>.058</a:t>
                      </a:r>
                      <a:endParaRPr sz="3600" u="none" strike="noStrike" cap="none" dirty="0">
                        <a:solidFill>
                          <a:schemeClr val="dk1"/>
                        </a:solidFill>
                      </a:endParaRPr>
                    </a:p>
                  </a:txBody>
                  <a:tcPr marL="137150" marR="137150" marT="137150" marB="137150">
                    <a:lnL w="38100" cap="flat" cmpd="sng">
                      <a:solidFill>
                        <a:srgbClr val="000000"/>
                      </a:solidFill>
                      <a:prstDash val="solid"/>
                      <a:round/>
                      <a:headEnd type="none" w="sm" len="sm"/>
                      <a:tailEnd type="none" w="sm" len="sm"/>
                    </a:lnL>
                    <a:lnR w="38100" cap="flat" cmpd="sng">
                      <a:solidFill>
                        <a:srgbClr val="000000"/>
                      </a:solidFill>
                      <a:prstDash val="solid"/>
                      <a:round/>
                      <a:headEnd type="none" w="sm" len="sm"/>
                      <a:tailEnd type="none" w="sm" len="sm"/>
                    </a:lnR>
                    <a:lnT w="38100" cap="flat" cmpd="sng">
                      <a:solidFill>
                        <a:srgbClr val="000000"/>
                      </a:solidFill>
                      <a:prstDash val="solid"/>
                      <a:round/>
                      <a:headEnd type="none" w="sm" len="sm"/>
                      <a:tailEnd type="none" w="sm" len="sm"/>
                    </a:lnT>
                    <a:lnB w="38100" cap="flat" cmpd="sng">
                      <a:solidFill>
                        <a:srgbClr val="000000"/>
                      </a:solidFill>
                      <a:prstDash val="solid"/>
                      <a:round/>
                      <a:headEnd type="none" w="sm" len="sm"/>
                      <a:tailEnd type="none" w="sm" len="sm"/>
                    </a:lnB>
                    <a:solidFill>
                      <a:srgbClr val="C8E8AA"/>
                    </a:solidFill>
                  </a:tcPr>
                </a:tc>
                <a:extLst>
                  <a:ext uri="{0D108BD9-81ED-4DB2-BD59-A6C34878D82A}">
                    <a16:rowId xmlns:a16="http://schemas.microsoft.com/office/drawing/2014/main" val="10007"/>
                  </a:ext>
                </a:extLst>
              </a:tr>
              <a:tr h="682846">
                <a:tc>
                  <a:txBody>
                    <a:bodyPr/>
                    <a:lstStyle/>
                    <a:p>
                      <a:pPr marL="0" marR="0" lvl="0" indent="0" algn="l" rtl="0">
                        <a:lnSpc>
                          <a:spcPct val="100000"/>
                        </a:lnSpc>
                        <a:spcBef>
                          <a:spcPts val="0"/>
                        </a:spcBef>
                        <a:spcAft>
                          <a:spcPts val="0"/>
                        </a:spcAft>
                        <a:buClr>
                          <a:srgbClr val="000000"/>
                        </a:buClr>
                        <a:buSzPts val="4000"/>
                        <a:buFont typeface="Arial"/>
                        <a:buNone/>
                      </a:pPr>
                      <a:r>
                        <a:rPr lang="en-US" sz="3600" dirty="0"/>
                        <a:t>   Responsibility</a:t>
                      </a:r>
                      <a:endParaRPr sz="3600" u="none" strike="noStrike" cap="none" dirty="0"/>
                    </a:p>
                  </a:txBody>
                  <a:tcPr marL="137150" marR="137150" marT="137150" marB="137150">
                    <a:lnL w="38100" cap="flat" cmpd="sng">
                      <a:solidFill>
                        <a:srgbClr val="000000"/>
                      </a:solidFill>
                      <a:prstDash val="solid"/>
                      <a:round/>
                      <a:headEnd type="none" w="sm" len="sm"/>
                      <a:tailEnd type="none" w="sm" len="sm"/>
                    </a:lnL>
                    <a:lnR w="38100" cap="flat" cmpd="sng">
                      <a:solidFill>
                        <a:srgbClr val="000000"/>
                      </a:solidFill>
                      <a:prstDash val="solid"/>
                      <a:round/>
                      <a:headEnd type="none" w="sm" len="sm"/>
                      <a:tailEnd type="none" w="sm" len="sm"/>
                    </a:lnR>
                    <a:lnT w="38100" cap="flat" cmpd="sng">
                      <a:solidFill>
                        <a:srgbClr val="000000"/>
                      </a:solidFill>
                      <a:prstDash val="solid"/>
                      <a:round/>
                      <a:headEnd type="none" w="sm" len="sm"/>
                      <a:tailEnd type="none" w="sm" len="sm"/>
                    </a:lnT>
                    <a:lnB w="38100" cap="flat" cmpd="sng">
                      <a:solidFill>
                        <a:srgbClr val="000000"/>
                      </a:solidFill>
                      <a:prstDash val="solid"/>
                      <a:round/>
                      <a:headEnd type="none" w="sm" len="sm"/>
                      <a:tailEnd type="none" w="sm" len="sm"/>
                    </a:lnB>
                    <a:solidFill>
                      <a:srgbClr val="C8E8AA"/>
                    </a:solidFill>
                  </a:tcPr>
                </a:tc>
                <a:tc>
                  <a:txBody>
                    <a:bodyPr/>
                    <a:lstStyle/>
                    <a:p>
                      <a:pPr marL="0" marR="0" lvl="0" indent="0" algn="ctr" rtl="0">
                        <a:lnSpc>
                          <a:spcPct val="100000"/>
                        </a:lnSpc>
                        <a:spcBef>
                          <a:spcPts val="0"/>
                        </a:spcBef>
                        <a:spcAft>
                          <a:spcPts val="0"/>
                        </a:spcAft>
                        <a:buClr>
                          <a:srgbClr val="000000"/>
                        </a:buClr>
                        <a:buSzPts val="4000"/>
                        <a:buFont typeface="Arial"/>
                        <a:buNone/>
                      </a:pPr>
                      <a:r>
                        <a:rPr lang="en-US" sz="3600" dirty="0"/>
                        <a:t>-.03</a:t>
                      </a:r>
                      <a:endParaRPr sz="3600" u="none" strike="noStrike" cap="none" dirty="0"/>
                    </a:p>
                  </a:txBody>
                  <a:tcPr marL="137150" marR="137150" marT="137150" marB="137150">
                    <a:lnL w="38100" cap="flat" cmpd="sng">
                      <a:solidFill>
                        <a:srgbClr val="000000"/>
                      </a:solidFill>
                      <a:prstDash val="solid"/>
                      <a:round/>
                      <a:headEnd type="none" w="sm" len="sm"/>
                      <a:tailEnd type="none" w="sm" len="sm"/>
                    </a:lnL>
                    <a:lnR w="38100" cap="flat" cmpd="sng">
                      <a:solidFill>
                        <a:srgbClr val="000000"/>
                      </a:solidFill>
                      <a:prstDash val="solid"/>
                      <a:round/>
                      <a:headEnd type="none" w="sm" len="sm"/>
                      <a:tailEnd type="none" w="sm" len="sm"/>
                    </a:lnR>
                    <a:lnT w="38100" cap="flat" cmpd="sng">
                      <a:solidFill>
                        <a:srgbClr val="000000"/>
                      </a:solidFill>
                      <a:prstDash val="solid"/>
                      <a:round/>
                      <a:headEnd type="none" w="sm" len="sm"/>
                      <a:tailEnd type="none" w="sm" len="sm"/>
                    </a:lnT>
                    <a:lnB w="38100" cap="flat" cmpd="sng">
                      <a:solidFill>
                        <a:srgbClr val="000000"/>
                      </a:solidFill>
                      <a:prstDash val="solid"/>
                      <a:round/>
                      <a:headEnd type="none" w="sm" len="sm"/>
                      <a:tailEnd type="none" w="sm" len="sm"/>
                    </a:lnB>
                    <a:solidFill>
                      <a:srgbClr val="C8E8AA"/>
                    </a:solidFill>
                  </a:tcPr>
                </a:tc>
                <a:tc>
                  <a:txBody>
                    <a:bodyPr/>
                    <a:lstStyle/>
                    <a:p>
                      <a:pPr marL="0" marR="0" lvl="0" indent="0" algn="ctr" rtl="0">
                        <a:lnSpc>
                          <a:spcPct val="100000"/>
                        </a:lnSpc>
                        <a:spcBef>
                          <a:spcPts val="0"/>
                        </a:spcBef>
                        <a:spcAft>
                          <a:spcPts val="0"/>
                        </a:spcAft>
                        <a:buClr>
                          <a:srgbClr val="000000"/>
                        </a:buClr>
                        <a:buSzPts val="4000"/>
                        <a:buFont typeface="Arial"/>
                        <a:buNone/>
                      </a:pPr>
                      <a:r>
                        <a:rPr lang="en-US" sz="3600" dirty="0">
                          <a:solidFill>
                            <a:schemeClr val="dk1"/>
                          </a:solidFill>
                        </a:rPr>
                        <a:t>.397</a:t>
                      </a:r>
                      <a:endParaRPr sz="3600" u="none" strike="noStrike" cap="none" dirty="0">
                        <a:solidFill>
                          <a:schemeClr val="dk1"/>
                        </a:solidFill>
                      </a:endParaRPr>
                    </a:p>
                  </a:txBody>
                  <a:tcPr marL="137150" marR="137150" marT="137150" marB="137150">
                    <a:lnL w="38100" cap="flat" cmpd="sng">
                      <a:solidFill>
                        <a:srgbClr val="000000"/>
                      </a:solidFill>
                      <a:prstDash val="solid"/>
                      <a:round/>
                      <a:headEnd type="none" w="sm" len="sm"/>
                      <a:tailEnd type="none" w="sm" len="sm"/>
                    </a:lnL>
                    <a:lnR w="38100" cap="flat" cmpd="sng">
                      <a:solidFill>
                        <a:srgbClr val="000000"/>
                      </a:solidFill>
                      <a:prstDash val="solid"/>
                      <a:round/>
                      <a:headEnd type="none" w="sm" len="sm"/>
                      <a:tailEnd type="none" w="sm" len="sm"/>
                    </a:lnR>
                    <a:lnT w="38100" cap="flat" cmpd="sng">
                      <a:solidFill>
                        <a:srgbClr val="000000"/>
                      </a:solidFill>
                      <a:prstDash val="solid"/>
                      <a:round/>
                      <a:headEnd type="none" w="sm" len="sm"/>
                      <a:tailEnd type="none" w="sm" len="sm"/>
                    </a:lnT>
                    <a:lnB w="38100" cap="flat" cmpd="sng">
                      <a:solidFill>
                        <a:srgbClr val="000000"/>
                      </a:solidFill>
                      <a:prstDash val="solid"/>
                      <a:round/>
                      <a:headEnd type="none" w="sm" len="sm"/>
                      <a:tailEnd type="none" w="sm" len="sm"/>
                    </a:lnB>
                    <a:solidFill>
                      <a:srgbClr val="C8E8AA"/>
                    </a:solidFill>
                  </a:tcPr>
                </a:tc>
                <a:extLst>
                  <a:ext uri="{0D108BD9-81ED-4DB2-BD59-A6C34878D82A}">
                    <a16:rowId xmlns:a16="http://schemas.microsoft.com/office/drawing/2014/main" val="10008"/>
                  </a:ext>
                </a:extLst>
              </a:tr>
              <a:tr h="682846">
                <a:tc>
                  <a:txBody>
                    <a:bodyPr/>
                    <a:lstStyle/>
                    <a:p>
                      <a:pPr marL="0" marR="0" lvl="0" indent="0" algn="l" rtl="0">
                        <a:lnSpc>
                          <a:spcPct val="100000"/>
                        </a:lnSpc>
                        <a:spcBef>
                          <a:spcPts val="0"/>
                        </a:spcBef>
                        <a:spcAft>
                          <a:spcPts val="0"/>
                        </a:spcAft>
                        <a:buClr>
                          <a:srgbClr val="000000"/>
                        </a:buClr>
                        <a:buSzPts val="4000"/>
                        <a:buFont typeface="Arial"/>
                        <a:buNone/>
                      </a:pPr>
                      <a:r>
                        <a:rPr lang="en-US" sz="3600" dirty="0"/>
                        <a:t>Agreeableness</a:t>
                      </a:r>
                      <a:endParaRPr sz="3600" u="none" strike="noStrike" cap="none" dirty="0"/>
                    </a:p>
                  </a:txBody>
                  <a:tcPr marL="137150" marR="137150" marT="137150" marB="137150">
                    <a:lnL w="38100" cap="flat" cmpd="sng">
                      <a:solidFill>
                        <a:srgbClr val="000000"/>
                      </a:solidFill>
                      <a:prstDash val="solid"/>
                      <a:round/>
                      <a:headEnd type="none" w="sm" len="sm"/>
                      <a:tailEnd type="none" w="sm" len="sm"/>
                    </a:lnL>
                    <a:lnR w="38100" cap="flat" cmpd="sng">
                      <a:solidFill>
                        <a:srgbClr val="000000"/>
                      </a:solidFill>
                      <a:prstDash val="solid"/>
                      <a:round/>
                      <a:headEnd type="none" w="sm" len="sm"/>
                      <a:tailEnd type="none" w="sm" len="sm"/>
                    </a:lnR>
                    <a:lnT w="38100" cap="flat" cmpd="sng">
                      <a:solidFill>
                        <a:srgbClr val="000000"/>
                      </a:solidFill>
                      <a:prstDash val="solid"/>
                      <a:round/>
                      <a:headEnd type="none" w="sm" len="sm"/>
                      <a:tailEnd type="none" w="sm" len="sm"/>
                    </a:lnT>
                    <a:lnB w="38100" cap="flat" cmpd="sng">
                      <a:solidFill>
                        <a:srgbClr val="000000"/>
                      </a:solidFill>
                      <a:prstDash val="solid"/>
                      <a:round/>
                      <a:headEnd type="none" w="sm" len="sm"/>
                      <a:tailEnd type="none" w="sm" len="sm"/>
                    </a:lnB>
                    <a:solidFill>
                      <a:srgbClr val="C8E8AA"/>
                    </a:solidFill>
                  </a:tcPr>
                </a:tc>
                <a:tc>
                  <a:txBody>
                    <a:bodyPr/>
                    <a:lstStyle/>
                    <a:p>
                      <a:pPr marL="0" marR="0" lvl="0" indent="0" algn="ctr" rtl="0">
                        <a:lnSpc>
                          <a:spcPct val="100000"/>
                        </a:lnSpc>
                        <a:spcBef>
                          <a:spcPts val="0"/>
                        </a:spcBef>
                        <a:spcAft>
                          <a:spcPts val="0"/>
                        </a:spcAft>
                        <a:buClr>
                          <a:srgbClr val="000000"/>
                        </a:buClr>
                        <a:buSzPts val="4000"/>
                        <a:buFont typeface="Arial"/>
                        <a:buNone/>
                      </a:pPr>
                      <a:r>
                        <a:rPr lang="en-US" sz="3600" dirty="0"/>
                        <a:t>-.01</a:t>
                      </a:r>
                      <a:endParaRPr sz="3600" u="none" strike="noStrike" cap="none" dirty="0"/>
                    </a:p>
                  </a:txBody>
                  <a:tcPr marL="137150" marR="137150" marT="137150" marB="137150">
                    <a:lnL w="38100" cap="flat" cmpd="sng">
                      <a:solidFill>
                        <a:srgbClr val="000000"/>
                      </a:solidFill>
                      <a:prstDash val="solid"/>
                      <a:round/>
                      <a:headEnd type="none" w="sm" len="sm"/>
                      <a:tailEnd type="none" w="sm" len="sm"/>
                    </a:lnL>
                    <a:lnR w="38100" cap="flat" cmpd="sng">
                      <a:solidFill>
                        <a:srgbClr val="000000"/>
                      </a:solidFill>
                      <a:prstDash val="solid"/>
                      <a:round/>
                      <a:headEnd type="none" w="sm" len="sm"/>
                      <a:tailEnd type="none" w="sm" len="sm"/>
                    </a:lnR>
                    <a:lnT w="38100" cap="flat" cmpd="sng">
                      <a:solidFill>
                        <a:srgbClr val="000000"/>
                      </a:solidFill>
                      <a:prstDash val="solid"/>
                      <a:round/>
                      <a:headEnd type="none" w="sm" len="sm"/>
                      <a:tailEnd type="none" w="sm" len="sm"/>
                    </a:lnT>
                    <a:lnB w="38100" cap="flat" cmpd="sng">
                      <a:solidFill>
                        <a:srgbClr val="000000"/>
                      </a:solidFill>
                      <a:prstDash val="solid"/>
                      <a:round/>
                      <a:headEnd type="none" w="sm" len="sm"/>
                      <a:tailEnd type="none" w="sm" len="sm"/>
                    </a:lnB>
                    <a:solidFill>
                      <a:srgbClr val="C8E8AA"/>
                    </a:solidFill>
                  </a:tcPr>
                </a:tc>
                <a:tc>
                  <a:txBody>
                    <a:bodyPr/>
                    <a:lstStyle/>
                    <a:p>
                      <a:pPr marL="0" marR="0" lvl="0" indent="0" algn="ctr" rtl="0">
                        <a:lnSpc>
                          <a:spcPct val="100000"/>
                        </a:lnSpc>
                        <a:spcBef>
                          <a:spcPts val="0"/>
                        </a:spcBef>
                        <a:spcAft>
                          <a:spcPts val="0"/>
                        </a:spcAft>
                        <a:buClr>
                          <a:srgbClr val="000000"/>
                        </a:buClr>
                        <a:buSzPts val="4000"/>
                        <a:buFont typeface="Arial"/>
                        <a:buNone/>
                      </a:pPr>
                      <a:r>
                        <a:rPr lang="en-US" sz="3600" dirty="0"/>
                        <a:t>.742</a:t>
                      </a:r>
                      <a:endParaRPr sz="3600" u="none" strike="noStrike" cap="none" dirty="0">
                        <a:solidFill>
                          <a:schemeClr val="dk1"/>
                        </a:solidFill>
                      </a:endParaRPr>
                    </a:p>
                  </a:txBody>
                  <a:tcPr marL="137150" marR="137150" marT="137150" marB="137150">
                    <a:lnL w="38100" cap="flat" cmpd="sng">
                      <a:solidFill>
                        <a:srgbClr val="000000"/>
                      </a:solidFill>
                      <a:prstDash val="solid"/>
                      <a:round/>
                      <a:headEnd type="none" w="sm" len="sm"/>
                      <a:tailEnd type="none" w="sm" len="sm"/>
                    </a:lnL>
                    <a:lnR w="38100" cap="flat" cmpd="sng">
                      <a:solidFill>
                        <a:srgbClr val="000000"/>
                      </a:solidFill>
                      <a:prstDash val="solid"/>
                      <a:round/>
                      <a:headEnd type="none" w="sm" len="sm"/>
                      <a:tailEnd type="none" w="sm" len="sm"/>
                    </a:lnR>
                    <a:lnT w="38100" cap="flat" cmpd="sng">
                      <a:solidFill>
                        <a:srgbClr val="000000"/>
                      </a:solidFill>
                      <a:prstDash val="solid"/>
                      <a:round/>
                      <a:headEnd type="none" w="sm" len="sm"/>
                      <a:tailEnd type="none" w="sm" len="sm"/>
                    </a:lnT>
                    <a:lnB w="38100" cap="flat" cmpd="sng">
                      <a:solidFill>
                        <a:srgbClr val="000000"/>
                      </a:solidFill>
                      <a:prstDash val="solid"/>
                      <a:round/>
                      <a:headEnd type="none" w="sm" len="sm"/>
                      <a:tailEnd type="none" w="sm" len="sm"/>
                    </a:lnB>
                    <a:solidFill>
                      <a:srgbClr val="C8E8AA"/>
                    </a:solidFill>
                  </a:tcPr>
                </a:tc>
                <a:extLst>
                  <a:ext uri="{0D108BD9-81ED-4DB2-BD59-A6C34878D82A}">
                    <a16:rowId xmlns:a16="http://schemas.microsoft.com/office/drawing/2014/main" val="10009"/>
                  </a:ext>
                </a:extLst>
              </a:tr>
              <a:tr h="682846">
                <a:tc>
                  <a:txBody>
                    <a:bodyPr/>
                    <a:lstStyle/>
                    <a:p>
                      <a:pPr marL="0" marR="0" lvl="0" indent="0" algn="l" rtl="0">
                        <a:lnSpc>
                          <a:spcPct val="100000"/>
                        </a:lnSpc>
                        <a:spcBef>
                          <a:spcPts val="0"/>
                        </a:spcBef>
                        <a:spcAft>
                          <a:spcPts val="0"/>
                        </a:spcAft>
                        <a:buClr>
                          <a:srgbClr val="000000"/>
                        </a:buClr>
                        <a:buSzPts val="4000"/>
                        <a:buFont typeface="Arial"/>
                        <a:buNone/>
                      </a:pPr>
                      <a:r>
                        <a:rPr lang="en-US" sz="3600" dirty="0"/>
                        <a:t>   Trust</a:t>
                      </a:r>
                      <a:endParaRPr sz="3600" u="none" strike="noStrike" cap="none" dirty="0"/>
                    </a:p>
                  </a:txBody>
                  <a:tcPr marL="137150" marR="137150" marT="137150" marB="137150">
                    <a:lnL w="38100" cap="flat" cmpd="sng">
                      <a:solidFill>
                        <a:srgbClr val="000000"/>
                      </a:solidFill>
                      <a:prstDash val="solid"/>
                      <a:round/>
                      <a:headEnd type="none" w="sm" len="sm"/>
                      <a:tailEnd type="none" w="sm" len="sm"/>
                    </a:lnL>
                    <a:lnR w="38100" cap="flat" cmpd="sng">
                      <a:solidFill>
                        <a:srgbClr val="000000"/>
                      </a:solidFill>
                      <a:prstDash val="solid"/>
                      <a:round/>
                      <a:headEnd type="none" w="sm" len="sm"/>
                      <a:tailEnd type="none" w="sm" len="sm"/>
                    </a:lnR>
                    <a:lnT w="38100" cap="flat" cmpd="sng">
                      <a:solidFill>
                        <a:srgbClr val="000000"/>
                      </a:solidFill>
                      <a:prstDash val="solid"/>
                      <a:round/>
                      <a:headEnd type="none" w="sm" len="sm"/>
                      <a:tailEnd type="none" w="sm" len="sm"/>
                    </a:lnT>
                    <a:lnB w="38100" cap="flat" cmpd="sng">
                      <a:solidFill>
                        <a:srgbClr val="000000"/>
                      </a:solidFill>
                      <a:prstDash val="solid"/>
                      <a:round/>
                      <a:headEnd type="none" w="sm" len="sm"/>
                      <a:tailEnd type="none" w="sm" len="sm"/>
                    </a:lnB>
                    <a:solidFill>
                      <a:srgbClr val="C8E8AA"/>
                    </a:solidFill>
                  </a:tcPr>
                </a:tc>
                <a:tc>
                  <a:txBody>
                    <a:bodyPr/>
                    <a:lstStyle/>
                    <a:p>
                      <a:pPr marL="0" marR="0" lvl="0" indent="0" algn="ctr" rtl="0">
                        <a:lnSpc>
                          <a:spcPct val="100000"/>
                        </a:lnSpc>
                        <a:spcBef>
                          <a:spcPts val="0"/>
                        </a:spcBef>
                        <a:spcAft>
                          <a:spcPts val="0"/>
                        </a:spcAft>
                        <a:buClr>
                          <a:srgbClr val="000000"/>
                        </a:buClr>
                        <a:buSzPts val="4000"/>
                        <a:buFont typeface="Arial"/>
                        <a:buNone/>
                      </a:pPr>
                      <a:r>
                        <a:rPr lang="en-US" sz="3600" dirty="0"/>
                        <a:t>-.05</a:t>
                      </a:r>
                      <a:endParaRPr sz="3600" u="none" strike="noStrike" cap="none" dirty="0"/>
                    </a:p>
                  </a:txBody>
                  <a:tcPr marL="137150" marR="137150" marT="137150" marB="137150">
                    <a:lnL w="38100" cap="flat" cmpd="sng">
                      <a:solidFill>
                        <a:srgbClr val="000000"/>
                      </a:solidFill>
                      <a:prstDash val="solid"/>
                      <a:round/>
                      <a:headEnd type="none" w="sm" len="sm"/>
                      <a:tailEnd type="none" w="sm" len="sm"/>
                    </a:lnL>
                    <a:lnR w="38100" cap="flat" cmpd="sng">
                      <a:solidFill>
                        <a:srgbClr val="000000"/>
                      </a:solidFill>
                      <a:prstDash val="solid"/>
                      <a:round/>
                      <a:headEnd type="none" w="sm" len="sm"/>
                      <a:tailEnd type="none" w="sm" len="sm"/>
                    </a:lnR>
                    <a:lnT w="38100" cap="flat" cmpd="sng">
                      <a:solidFill>
                        <a:srgbClr val="000000"/>
                      </a:solidFill>
                      <a:prstDash val="solid"/>
                      <a:round/>
                      <a:headEnd type="none" w="sm" len="sm"/>
                      <a:tailEnd type="none" w="sm" len="sm"/>
                    </a:lnT>
                    <a:lnB w="38100" cap="flat" cmpd="sng">
                      <a:solidFill>
                        <a:srgbClr val="000000"/>
                      </a:solidFill>
                      <a:prstDash val="solid"/>
                      <a:round/>
                      <a:headEnd type="none" w="sm" len="sm"/>
                      <a:tailEnd type="none" w="sm" len="sm"/>
                    </a:lnB>
                    <a:solidFill>
                      <a:srgbClr val="C8E8AA"/>
                    </a:solidFill>
                  </a:tcPr>
                </a:tc>
                <a:tc>
                  <a:txBody>
                    <a:bodyPr/>
                    <a:lstStyle/>
                    <a:p>
                      <a:pPr marL="0" marR="0" lvl="0" indent="0" algn="ctr" rtl="0">
                        <a:lnSpc>
                          <a:spcPct val="100000"/>
                        </a:lnSpc>
                        <a:spcBef>
                          <a:spcPts val="0"/>
                        </a:spcBef>
                        <a:spcAft>
                          <a:spcPts val="0"/>
                        </a:spcAft>
                        <a:buClr>
                          <a:srgbClr val="000000"/>
                        </a:buClr>
                        <a:buSzPts val="4000"/>
                        <a:buFont typeface="Arial"/>
                        <a:buNone/>
                      </a:pPr>
                      <a:r>
                        <a:rPr lang="en-US" sz="3600" dirty="0">
                          <a:solidFill>
                            <a:schemeClr val="dk1"/>
                          </a:solidFill>
                        </a:rPr>
                        <a:t>.190</a:t>
                      </a:r>
                      <a:endParaRPr sz="3600" u="none" strike="noStrike" cap="none" dirty="0">
                        <a:solidFill>
                          <a:schemeClr val="dk1"/>
                        </a:solidFill>
                      </a:endParaRPr>
                    </a:p>
                  </a:txBody>
                  <a:tcPr marL="137150" marR="137150" marT="137150" marB="137150">
                    <a:lnL w="38100" cap="flat" cmpd="sng">
                      <a:solidFill>
                        <a:srgbClr val="000000"/>
                      </a:solidFill>
                      <a:prstDash val="solid"/>
                      <a:round/>
                      <a:headEnd type="none" w="sm" len="sm"/>
                      <a:tailEnd type="none" w="sm" len="sm"/>
                    </a:lnL>
                    <a:lnR w="38100" cap="flat" cmpd="sng">
                      <a:solidFill>
                        <a:srgbClr val="000000"/>
                      </a:solidFill>
                      <a:prstDash val="solid"/>
                      <a:round/>
                      <a:headEnd type="none" w="sm" len="sm"/>
                      <a:tailEnd type="none" w="sm" len="sm"/>
                    </a:lnR>
                    <a:lnT w="38100" cap="flat" cmpd="sng">
                      <a:solidFill>
                        <a:srgbClr val="000000"/>
                      </a:solidFill>
                      <a:prstDash val="solid"/>
                      <a:round/>
                      <a:headEnd type="none" w="sm" len="sm"/>
                      <a:tailEnd type="none" w="sm" len="sm"/>
                    </a:lnT>
                    <a:lnB w="38100" cap="flat" cmpd="sng">
                      <a:solidFill>
                        <a:srgbClr val="000000"/>
                      </a:solidFill>
                      <a:prstDash val="solid"/>
                      <a:round/>
                      <a:headEnd type="none" w="sm" len="sm"/>
                      <a:tailEnd type="none" w="sm" len="sm"/>
                    </a:lnB>
                    <a:solidFill>
                      <a:srgbClr val="C8E8AA"/>
                    </a:solidFill>
                  </a:tcPr>
                </a:tc>
                <a:extLst>
                  <a:ext uri="{0D108BD9-81ED-4DB2-BD59-A6C34878D82A}">
                    <a16:rowId xmlns:a16="http://schemas.microsoft.com/office/drawing/2014/main" val="10010"/>
                  </a:ext>
                </a:extLst>
              </a:tr>
              <a:tr h="682846">
                <a:tc>
                  <a:txBody>
                    <a:bodyPr/>
                    <a:lstStyle/>
                    <a:p>
                      <a:pPr marL="0" marR="0" lvl="0" indent="0" algn="l" rtl="0">
                        <a:lnSpc>
                          <a:spcPct val="100000"/>
                        </a:lnSpc>
                        <a:spcBef>
                          <a:spcPts val="0"/>
                        </a:spcBef>
                        <a:spcAft>
                          <a:spcPts val="0"/>
                        </a:spcAft>
                        <a:buClr>
                          <a:srgbClr val="000000"/>
                        </a:buClr>
                        <a:buSzPts val="4000"/>
                        <a:buFont typeface="Arial"/>
                        <a:buNone/>
                      </a:pPr>
                      <a:r>
                        <a:rPr lang="en-US" sz="3600" dirty="0"/>
                        <a:t>   Respect</a:t>
                      </a:r>
                      <a:endParaRPr sz="3600" u="none" strike="noStrike" cap="none" dirty="0"/>
                    </a:p>
                  </a:txBody>
                  <a:tcPr marL="137150" marR="137150" marT="137150" marB="137150">
                    <a:lnL w="38100" cap="flat" cmpd="sng">
                      <a:solidFill>
                        <a:srgbClr val="000000"/>
                      </a:solidFill>
                      <a:prstDash val="solid"/>
                      <a:round/>
                      <a:headEnd type="none" w="sm" len="sm"/>
                      <a:tailEnd type="none" w="sm" len="sm"/>
                    </a:lnL>
                    <a:lnR w="38100" cap="flat" cmpd="sng">
                      <a:solidFill>
                        <a:srgbClr val="000000"/>
                      </a:solidFill>
                      <a:prstDash val="solid"/>
                      <a:round/>
                      <a:headEnd type="none" w="sm" len="sm"/>
                      <a:tailEnd type="none" w="sm" len="sm"/>
                    </a:lnR>
                    <a:lnT w="38100" cap="flat" cmpd="sng">
                      <a:solidFill>
                        <a:srgbClr val="000000"/>
                      </a:solidFill>
                      <a:prstDash val="solid"/>
                      <a:round/>
                      <a:headEnd type="none" w="sm" len="sm"/>
                      <a:tailEnd type="none" w="sm" len="sm"/>
                    </a:lnT>
                    <a:lnB w="38100" cap="flat" cmpd="sng" algn="ctr">
                      <a:solidFill>
                        <a:srgbClr val="000000"/>
                      </a:solidFill>
                      <a:prstDash val="solid"/>
                      <a:round/>
                      <a:headEnd type="none" w="sm" len="sm"/>
                      <a:tailEnd type="none" w="sm" len="sm"/>
                    </a:lnB>
                    <a:solidFill>
                      <a:srgbClr val="C8E8AA"/>
                    </a:solidFill>
                  </a:tcPr>
                </a:tc>
                <a:tc>
                  <a:txBody>
                    <a:bodyPr/>
                    <a:lstStyle/>
                    <a:p>
                      <a:pPr marL="0" marR="0" lvl="0" indent="0" algn="ctr" rtl="0">
                        <a:lnSpc>
                          <a:spcPct val="100000"/>
                        </a:lnSpc>
                        <a:spcBef>
                          <a:spcPts val="0"/>
                        </a:spcBef>
                        <a:spcAft>
                          <a:spcPts val="0"/>
                        </a:spcAft>
                        <a:buClr>
                          <a:srgbClr val="000000"/>
                        </a:buClr>
                        <a:buSzPts val="4000"/>
                        <a:buFont typeface="Arial"/>
                        <a:buNone/>
                      </a:pPr>
                      <a:r>
                        <a:rPr lang="en-US" sz="3600" dirty="0"/>
                        <a:t>-.02</a:t>
                      </a:r>
                      <a:endParaRPr sz="3600" u="none" strike="noStrike" cap="none" dirty="0"/>
                    </a:p>
                  </a:txBody>
                  <a:tcPr marL="137150" marR="137150" marT="137150" marB="137150">
                    <a:lnL w="38100" cap="flat" cmpd="sng">
                      <a:solidFill>
                        <a:srgbClr val="000000"/>
                      </a:solidFill>
                      <a:prstDash val="solid"/>
                      <a:round/>
                      <a:headEnd type="none" w="sm" len="sm"/>
                      <a:tailEnd type="none" w="sm" len="sm"/>
                    </a:lnL>
                    <a:lnR w="38100" cap="flat" cmpd="sng">
                      <a:solidFill>
                        <a:srgbClr val="000000"/>
                      </a:solidFill>
                      <a:prstDash val="solid"/>
                      <a:round/>
                      <a:headEnd type="none" w="sm" len="sm"/>
                      <a:tailEnd type="none" w="sm" len="sm"/>
                    </a:lnR>
                    <a:lnT w="38100" cap="flat" cmpd="sng">
                      <a:solidFill>
                        <a:srgbClr val="000000"/>
                      </a:solidFill>
                      <a:prstDash val="solid"/>
                      <a:round/>
                      <a:headEnd type="none" w="sm" len="sm"/>
                      <a:tailEnd type="none" w="sm" len="sm"/>
                    </a:lnT>
                    <a:lnB w="38100" cap="flat" cmpd="sng" algn="ctr">
                      <a:solidFill>
                        <a:srgbClr val="000000"/>
                      </a:solidFill>
                      <a:prstDash val="solid"/>
                      <a:round/>
                      <a:headEnd type="none" w="sm" len="sm"/>
                      <a:tailEnd type="none" w="sm" len="sm"/>
                    </a:lnB>
                    <a:solidFill>
                      <a:srgbClr val="C8E8AA"/>
                    </a:solidFill>
                  </a:tcPr>
                </a:tc>
                <a:tc>
                  <a:txBody>
                    <a:bodyPr/>
                    <a:lstStyle/>
                    <a:p>
                      <a:pPr marL="0" marR="0" lvl="0" indent="0" algn="ctr" rtl="0">
                        <a:lnSpc>
                          <a:spcPct val="100000"/>
                        </a:lnSpc>
                        <a:spcBef>
                          <a:spcPts val="0"/>
                        </a:spcBef>
                        <a:spcAft>
                          <a:spcPts val="0"/>
                        </a:spcAft>
                        <a:buClr>
                          <a:srgbClr val="000000"/>
                        </a:buClr>
                        <a:buSzPts val="4000"/>
                        <a:buFont typeface="Arial"/>
                        <a:buNone/>
                      </a:pPr>
                      <a:r>
                        <a:rPr lang="en-US" sz="3600" dirty="0">
                          <a:solidFill>
                            <a:schemeClr val="dk1"/>
                          </a:solidFill>
                        </a:rPr>
                        <a:t>.668</a:t>
                      </a:r>
                      <a:endParaRPr sz="3600" u="none" strike="noStrike" cap="none" dirty="0">
                        <a:solidFill>
                          <a:schemeClr val="dk1"/>
                        </a:solidFill>
                      </a:endParaRPr>
                    </a:p>
                  </a:txBody>
                  <a:tcPr marL="137150" marR="137150" marT="137150" marB="137150">
                    <a:lnL w="38100" cap="flat" cmpd="sng">
                      <a:solidFill>
                        <a:srgbClr val="000000"/>
                      </a:solidFill>
                      <a:prstDash val="solid"/>
                      <a:round/>
                      <a:headEnd type="none" w="sm" len="sm"/>
                      <a:tailEnd type="none" w="sm" len="sm"/>
                    </a:lnL>
                    <a:lnR w="38100" cap="flat" cmpd="sng">
                      <a:solidFill>
                        <a:srgbClr val="000000"/>
                      </a:solidFill>
                      <a:prstDash val="solid"/>
                      <a:round/>
                      <a:headEnd type="none" w="sm" len="sm"/>
                      <a:tailEnd type="none" w="sm" len="sm"/>
                    </a:lnR>
                    <a:lnT w="38100" cap="flat" cmpd="sng">
                      <a:solidFill>
                        <a:srgbClr val="000000"/>
                      </a:solidFill>
                      <a:prstDash val="solid"/>
                      <a:round/>
                      <a:headEnd type="none" w="sm" len="sm"/>
                      <a:tailEnd type="none" w="sm" len="sm"/>
                    </a:lnT>
                    <a:lnB w="38100" cap="flat" cmpd="sng" algn="ctr">
                      <a:solidFill>
                        <a:srgbClr val="000000"/>
                      </a:solidFill>
                      <a:prstDash val="solid"/>
                      <a:round/>
                      <a:headEnd type="none" w="sm" len="sm"/>
                      <a:tailEnd type="none" w="sm" len="sm"/>
                    </a:lnB>
                    <a:solidFill>
                      <a:srgbClr val="C8E8AA"/>
                    </a:solidFill>
                  </a:tcPr>
                </a:tc>
                <a:extLst>
                  <a:ext uri="{0D108BD9-81ED-4DB2-BD59-A6C34878D82A}">
                    <a16:rowId xmlns:a16="http://schemas.microsoft.com/office/drawing/2014/main" val="10011"/>
                  </a:ext>
                </a:extLst>
              </a:tr>
              <a:tr h="682846">
                <a:tc>
                  <a:txBody>
                    <a:bodyPr/>
                    <a:lstStyle/>
                    <a:p>
                      <a:pPr marL="0" marR="0" lvl="0" indent="0" algn="l" rtl="0">
                        <a:lnSpc>
                          <a:spcPct val="100000"/>
                        </a:lnSpc>
                        <a:spcBef>
                          <a:spcPts val="0"/>
                        </a:spcBef>
                        <a:spcAft>
                          <a:spcPts val="0"/>
                        </a:spcAft>
                        <a:buClr>
                          <a:srgbClr val="000000"/>
                        </a:buClr>
                        <a:buSzPts val="4000"/>
                        <a:buFont typeface="Arial"/>
                        <a:buNone/>
                      </a:pPr>
                      <a:r>
                        <a:rPr lang="en-US" sz="3600" dirty="0"/>
                        <a:t>   Compassion</a:t>
                      </a:r>
                      <a:endParaRPr sz="3600" u="none" strike="noStrike" cap="none" dirty="0"/>
                    </a:p>
                  </a:txBody>
                  <a:tcPr marL="137150" marR="137150" marT="137150" marB="137150">
                    <a:lnL w="38100" cap="flat" cmpd="sng">
                      <a:solidFill>
                        <a:srgbClr val="000000"/>
                      </a:solidFill>
                      <a:prstDash val="solid"/>
                      <a:round/>
                      <a:headEnd type="none" w="sm" len="sm"/>
                      <a:tailEnd type="none" w="sm" len="sm"/>
                    </a:lnL>
                    <a:lnR w="38100" cap="flat" cmpd="sng" algn="ctr">
                      <a:solidFill>
                        <a:srgbClr val="000000"/>
                      </a:solidFill>
                      <a:prstDash val="solid"/>
                      <a:round/>
                      <a:headEnd type="none" w="sm" len="sm"/>
                      <a:tailEnd type="none" w="sm" len="sm"/>
                    </a:lnR>
                    <a:lnT w="38100" cap="flat" cmpd="sng">
                      <a:solidFill>
                        <a:srgbClr val="000000"/>
                      </a:solidFill>
                      <a:prstDash val="solid"/>
                      <a:round/>
                      <a:headEnd type="none" w="sm" len="sm"/>
                      <a:tailEnd type="none" w="sm" len="sm"/>
                    </a:lnT>
                    <a:lnB w="38100" cap="flat" cmpd="sng" algn="ctr">
                      <a:solidFill>
                        <a:srgbClr val="000000"/>
                      </a:solidFill>
                      <a:prstDash val="solid"/>
                      <a:round/>
                      <a:headEnd type="none" w="sm" len="sm"/>
                      <a:tailEnd type="none" w="sm" len="sm"/>
                    </a:lnB>
                    <a:solidFill>
                      <a:srgbClr val="C8E8AA"/>
                    </a:solidFill>
                  </a:tcPr>
                </a:tc>
                <a:tc>
                  <a:txBody>
                    <a:bodyPr/>
                    <a:lstStyle/>
                    <a:p>
                      <a:pPr marL="0" marR="0" lvl="0" indent="0" algn="ctr" rtl="0">
                        <a:lnSpc>
                          <a:spcPct val="100000"/>
                        </a:lnSpc>
                        <a:spcBef>
                          <a:spcPts val="0"/>
                        </a:spcBef>
                        <a:spcAft>
                          <a:spcPts val="0"/>
                        </a:spcAft>
                        <a:buClr>
                          <a:srgbClr val="000000"/>
                        </a:buClr>
                        <a:buSzPts val="4000"/>
                        <a:buFont typeface="Arial"/>
                        <a:buNone/>
                      </a:pPr>
                      <a:r>
                        <a:rPr lang="en-US" sz="3600" dirty="0"/>
                        <a:t>.04</a:t>
                      </a:r>
                      <a:endParaRPr sz="3600" u="none" strike="noStrike" cap="none" dirty="0"/>
                    </a:p>
                  </a:txBody>
                  <a:tcPr marL="137150" marR="137150" marT="137150" marB="137150">
                    <a:lnL w="38100" cap="flat" cmpd="sng" algn="ctr">
                      <a:solidFill>
                        <a:srgbClr val="000000"/>
                      </a:solidFill>
                      <a:prstDash val="solid"/>
                      <a:round/>
                      <a:headEnd type="none" w="sm" len="sm"/>
                      <a:tailEnd type="none" w="sm" len="sm"/>
                    </a:lnL>
                    <a:lnR w="38100" cap="flat" cmpd="sng" algn="ctr">
                      <a:solidFill>
                        <a:srgbClr val="000000"/>
                      </a:solidFill>
                      <a:prstDash val="solid"/>
                      <a:round/>
                      <a:headEnd type="none" w="sm" len="sm"/>
                      <a:tailEnd type="none" w="sm" len="sm"/>
                    </a:lnR>
                    <a:lnT w="38100" cap="flat" cmpd="sng">
                      <a:solidFill>
                        <a:srgbClr val="000000"/>
                      </a:solidFill>
                      <a:prstDash val="solid"/>
                      <a:round/>
                      <a:headEnd type="none" w="sm" len="sm"/>
                      <a:tailEnd type="none" w="sm" len="sm"/>
                    </a:lnT>
                    <a:lnB w="38100" cap="flat" cmpd="sng" algn="ctr">
                      <a:solidFill>
                        <a:srgbClr val="000000"/>
                      </a:solidFill>
                      <a:prstDash val="solid"/>
                      <a:round/>
                      <a:headEnd type="none" w="sm" len="sm"/>
                      <a:tailEnd type="none" w="sm" len="sm"/>
                    </a:lnB>
                    <a:solidFill>
                      <a:srgbClr val="C8E8AA"/>
                    </a:solidFill>
                  </a:tcPr>
                </a:tc>
                <a:tc>
                  <a:txBody>
                    <a:bodyPr/>
                    <a:lstStyle/>
                    <a:p>
                      <a:pPr marL="0" marR="0" lvl="0" indent="0" algn="ctr" rtl="0">
                        <a:lnSpc>
                          <a:spcPct val="100000"/>
                        </a:lnSpc>
                        <a:spcBef>
                          <a:spcPts val="0"/>
                        </a:spcBef>
                        <a:spcAft>
                          <a:spcPts val="0"/>
                        </a:spcAft>
                        <a:buClr>
                          <a:srgbClr val="000000"/>
                        </a:buClr>
                        <a:buSzPts val="4000"/>
                        <a:buFont typeface="Arial"/>
                        <a:buNone/>
                      </a:pPr>
                      <a:r>
                        <a:rPr lang="en-US" sz="3600" dirty="0"/>
                        <a:t>.309</a:t>
                      </a:r>
                      <a:endParaRPr sz="3600" u="none" strike="noStrike" cap="none" dirty="0"/>
                    </a:p>
                  </a:txBody>
                  <a:tcPr marL="137150" marR="137150" marT="137150" marB="137150" anchor="ctr">
                    <a:lnL w="38100" cap="flat" cmpd="sng" algn="ctr">
                      <a:solidFill>
                        <a:srgbClr val="000000"/>
                      </a:solidFill>
                      <a:prstDash val="solid"/>
                      <a:round/>
                      <a:headEnd type="none" w="sm" len="sm"/>
                      <a:tailEnd type="none" w="sm" len="sm"/>
                    </a:lnL>
                    <a:lnR w="38100" cap="flat" cmpd="sng">
                      <a:solidFill>
                        <a:srgbClr val="000000"/>
                      </a:solidFill>
                      <a:prstDash val="solid"/>
                      <a:round/>
                      <a:headEnd type="none" w="sm" len="sm"/>
                      <a:tailEnd type="none" w="sm" len="sm"/>
                    </a:lnR>
                    <a:lnT w="38100" cap="flat" cmpd="sng">
                      <a:solidFill>
                        <a:srgbClr val="000000"/>
                      </a:solidFill>
                      <a:prstDash val="solid"/>
                      <a:round/>
                      <a:headEnd type="none" w="sm" len="sm"/>
                      <a:tailEnd type="none" w="sm" len="sm"/>
                    </a:lnT>
                    <a:lnB w="38100" cap="flat" cmpd="sng" algn="ctr">
                      <a:solidFill>
                        <a:srgbClr val="000000"/>
                      </a:solidFill>
                      <a:prstDash val="solid"/>
                      <a:round/>
                      <a:headEnd type="none" w="sm" len="sm"/>
                      <a:tailEnd type="none" w="sm" len="sm"/>
                    </a:lnB>
                    <a:solidFill>
                      <a:srgbClr val="C8E8AA"/>
                    </a:solidFill>
                  </a:tcPr>
                </a:tc>
                <a:extLst>
                  <a:ext uri="{0D108BD9-81ED-4DB2-BD59-A6C34878D82A}">
                    <a16:rowId xmlns:a16="http://schemas.microsoft.com/office/drawing/2014/main" val="2377398390"/>
                  </a:ext>
                </a:extLst>
              </a:tr>
            </a:tbl>
          </a:graphicData>
        </a:graphic>
      </p:graphicFrame>
      <p:graphicFrame>
        <p:nvGraphicFramePr>
          <p:cNvPr id="90" name="Google Shape;90;g1f0229ac452_1_0"/>
          <p:cNvGraphicFramePr/>
          <p:nvPr>
            <p:extLst>
              <p:ext uri="{D42A27DB-BD31-4B8C-83A1-F6EECF244321}">
                <p14:modId xmlns:p14="http://schemas.microsoft.com/office/powerpoint/2010/main" val="3325402721"/>
              </p:ext>
            </p:extLst>
          </p:nvPr>
        </p:nvGraphicFramePr>
        <p:xfrm>
          <a:off x="25571025" y="19831020"/>
          <a:ext cx="10678300" cy="10496580"/>
        </p:xfrm>
        <a:graphic>
          <a:graphicData uri="http://schemas.openxmlformats.org/drawingml/2006/table">
            <a:tbl>
              <a:tblPr firstRow="1" bandRow="1">
                <a:noFill/>
                <a:tableStyleId>{2EB71F55-F1C6-4CBE-BE50-D47152DF29F7}</a:tableStyleId>
              </a:tblPr>
              <a:tblGrid>
                <a:gridCol w="5049950">
                  <a:extLst>
                    <a:ext uri="{9D8B030D-6E8A-4147-A177-3AD203B41FA5}">
                      <a16:colId xmlns:a16="http://schemas.microsoft.com/office/drawing/2014/main" val="20000"/>
                    </a:ext>
                  </a:extLst>
                </a:gridCol>
                <a:gridCol w="2470075">
                  <a:extLst>
                    <a:ext uri="{9D8B030D-6E8A-4147-A177-3AD203B41FA5}">
                      <a16:colId xmlns:a16="http://schemas.microsoft.com/office/drawing/2014/main" val="20001"/>
                    </a:ext>
                  </a:extLst>
                </a:gridCol>
                <a:gridCol w="3158275">
                  <a:extLst>
                    <a:ext uri="{9D8B030D-6E8A-4147-A177-3AD203B41FA5}">
                      <a16:colId xmlns:a16="http://schemas.microsoft.com/office/drawing/2014/main" val="20002"/>
                    </a:ext>
                  </a:extLst>
                </a:gridCol>
              </a:tblGrid>
              <a:tr h="1068266">
                <a:tc>
                  <a:txBody>
                    <a:bodyPr/>
                    <a:lstStyle/>
                    <a:p>
                      <a:pPr marL="0" marR="0" lvl="0" indent="0" algn="ctr" rtl="0">
                        <a:lnSpc>
                          <a:spcPct val="100000"/>
                        </a:lnSpc>
                        <a:spcBef>
                          <a:spcPts val="0"/>
                        </a:spcBef>
                        <a:spcAft>
                          <a:spcPts val="0"/>
                        </a:spcAft>
                        <a:buClr>
                          <a:srgbClr val="000000"/>
                        </a:buClr>
                        <a:buSzPts val="4000"/>
                        <a:buFont typeface="Arial"/>
                        <a:buNone/>
                      </a:pPr>
                      <a:r>
                        <a:rPr lang="en-US" sz="3600" u="none" strike="noStrike" cap="none" dirty="0">
                          <a:solidFill>
                            <a:srgbClr val="222A35"/>
                          </a:solidFill>
                        </a:rPr>
                        <a:t>Skill</a:t>
                      </a:r>
                      <a:endParaRPr sz="3600" u="none" strike="noStrike" cap="none" dirty="0"/>
                    </a:p>
                  </a:txBody>
                  <a:tcPr marL="91450" marR="91450" marT="45725" marB="45725">
                    <a:lnL w="38100" cap="flat" cmpd="sng">
                      <a:solidFill>
                        <a:srgbClr val="000000"/>
                      </a:solidFill>
                      <a:prstDash val="solid"/>
                      <a:round/>
                      <a:headEnd type="none" w="sm" len="sm"/>
                      <a:tailEnd type="none" w="sm" len="sm"/>
                    </a:lnL>
                    <a:lnR w="38100" cap="flat" cmpd="sng">
                      <a:solidFill>
                        <a:srgbClr val="000000"/>
                      </a:solidFill>
                      <a:prstDash val="solid"/>
                      <a:round/>
                      <a:headEnd type="none" w="sm" len="sm"/>
                      <a:tailEnd type="none" w="sm" len="sm"/>
                    </a:lnR>
                    <a:lnT w="38100" cap="flat" cmpd="sng">
                      <a:solidFill>
                        <a:srgbClr val="000000"/>
                      </a:solidFill>
                      <a:prstDash val="solid"/>
                      <a:round/>
                      <a:headEnd type="none" w="sm" len="sm"/>
                      <a:tailEnd type="none" w="sm" len="sm"/>
                    </a:lnT>
                    <a:lnB w="38100" cap="flat" cmpd="sng">
                      <a:solidFill>
                        <a:srgbClr val="000000"/>
                      </a:solidFill>
                      <a:prstDash val="solid"/>
                      <a:round/>
                      <a:headEnd type="none" w="sm" len="sm"/>
                      <a:tailEnd type="none" w="sm" len="sm"/>
                    </a:lnB>
                    <a:solidFill>
                      <a:srgbClr val="D1DBDD"/>
                    </a:solidFill>
                  </a:tcPr>
                </a:tc>
                <a:tc>
                  <a:txBody>
                    <a:bodyPr/>
                    <a:lstStyle/>
                    <a:p>
                      <a:pPr marL="0" marR="0" lvl="0" indent="0" algn="ctr" rtl="0">
                        <a:lnSpc>
                          <a:spcPct val="100000"/>
                        </a:lnSpc>
                        <a:spcBef>
                          <a:spcPts val="0"/>
                        </a:spcBef>
                        <a:spcAft>
                          <a:spcPts val="0"/>
                        </a:spcAft>
                        <a:buClr>
                          <a:srgbClr val="000000"/>
                        </a:buClr>
                        <a:buSzPts val="4000"/>
                        <a:buFont typeface="Arial"/>
                        <a:buNone/>
                      </a:pPr>
                      <a:r>
                        <a:rPr lang="en-US" sz="3600" i="1" u="none" strike="noStrike" cap="none">
                          <a:solidFill>
                            <a:srgbClr val="222A35"/>
                          </a:solidFill>
                        </a:rPr>
                        <a:t>r</a:t>
                      </a:r>
                      <a:endParaRPr sz="3600" u="none" strike="noStrike" cap="none"/>
                    </a:p>
                  </a:txBody>
                  <a:tcPr marL="91450" marR="91450" marT="45725" marB="45725">
                    <a:lnL w="38100" cap="flat" cmpd="sng">
                      <a:solidFill>
                        <a:srgbClr val="000000"/>
                      </a:solidFill>
                      <a:prstDash val="solid"/>
                      <a:round/>
                      <a:headEnd type="none" w="sm" len="sm"/>
                      <a:tailEnd type="none" w="sm" len="sm"/>
                    </a:lnL>
                    <a:lnR w="38100" cap="flat" cmpd="sng">
                      <a:solidFill>
                        <a:srgbClr val="000000"/>
                      </a:solidFill>
                      <a:prstDash val="solid"/>
                      <a:round/>
                      <a:headEnd type="none" w="sm" len="sm"/>
                      <a:tailEnd type="none" w="sm" len="sm"/>
                    </a:lnR>
                    <a:lnT w="38100" cap="flat" cmpd="sng">
                      <a:solidFill>
                        <a:srgbClr val="000000"/>
                      </a:solidFill>
                      <a:prstDash val="solid"/>
                      <a:round/>
                      <a:headEnd type="none" w="sm" len="sm"/>
                      <a:tailEnd type="none" w="sm" len="sm"/>
                    </a:lnT>
                    <a:lnB w="38100" cap="flat" cmpd="sng">
                      <a:solidFill>
                        <a:srgbClr val="000000"/>
                      </a:solidFill>
                      <a:prstDash val="solid"/>
                      <a:round/>
                      <a:headEnd type="none" w="sm" len="sm"/>
                      <a:tailEnd type="none" w="sm" len="sm"/>
                    </a:lnB>
                    <a:solidFill>
                      <a:srgbClr val="D1DBDD"/>
                    </a:solidFill>
                  </a:tcPr>
                </a:tc>
                <a:tc>
                  <a:txBody>
                    <a:bodyPr/>
                    <a:lstStyle/>
                    <a:p>
                      <a:pPr marL="0" marR="0" lvl="0" indent="0" algn="ctr" rtl="0">
                        <a:lnSpc>
                          <a:spcPct val="100000"/>
                        </a:lnSpc>
                        <a:spcBef>
                          <a:spcPts val="0"/>
                        </a:spcBef>
                        <a:spcAft>
                          <a:spcPts val="0"/>
                        </a:spcAft>
                        <a:buClr>
                          <a:srgbClr val="000000"/>
                        </a:buClr>
                        <a:buSzPts val="4000"/>
                        <a:buFont typeface="Arial"/>
                        <a:buNone/>
                      </a:pPr>
                      <a:r>
                        <a:rPr lang="en-US" sz="3600" i="1" u="none" strike="noStrike" cap="none">
                          <a:solidFill>
                            <a:srgbClr val="222A35"/>
                          </a:solidFill>
                        </a:rPr>
                        <a:t>p-value</a:t>
                      </a:r>
                      <a:endParaRPr sz="3600" u="none" strike="noStrike" cap="none"/>
                    </a:p>
                  </a:txBody>
                  <a:tcPr marL="91450" marR="91450" marT="45725" marB="45725">
                    <a:lnL w="38100" cap="flat" cmpd="sng">
                      <a:solidFill>
                        <a:srgbClr val="000000"/>
                      </a:solidFill>
                      <a:prstDash val="solid"/>
                      <a:round/>
                      <a:headEnd type="none" w="sm" len="sm"/>
                      <a:tailEnd type="none" w="sm" len="sm"/>
                    </a:lnL>
                    <a:lnR w="38100" cap="flat" cmpd="sng">
                      <a:solidFill>
                        <a:srgbClr val="000000"/>
                      </a:solidFill>
                      <a:prstDash val="solid"/>
                      <a:round/>
                      <a:headEnd type="none" w="sm" len="sm"/>
                      <a:tailEnd type="none" w="sm" len="sm"/>
                    </a:lnR>
                    <a:lnT w="38100" cap="flat" cmpd="sng">
                      <a:solidFill>
                        <a:srgbClr val="000000"/>
                      </a:solidFill>
                      <a:prstDash val="solid"/>
                      <a:round/>
                      <a:headEnd type="none" w="sm" len="sm"/>
                      <a:tailEnd type="none" w="sm" len="sm"/>
                    </a:lnT>
                    <a:lnB w="38100" cap="flat" cmpd="sng">
                      <a:solidFill>
                        <a:srgbClr val="000000"/>
                      </a:solidFill>
                      <a:prstDash val="solid"/>
                      <a:round/>
                      <a:headEnd type="none" w="sm" len="sm"/>
                      <a:tailEnd type="none" w="sm" len="sm"/>
                    </a:lnB>
                    <a:solidFill>
                      <a:srgbClr val="D1DBDD"/>
                    </a:solidFill>
                  </a:tcPr>
                </a:tc>
                <a:extLst>
                  <a:ext uri="{0D108BD9-81ED-4DB2-BD59-A6C34878D82A}">
                    <a16:rowId xmlns:a16="http://schemas.microsoft.com/office/drawing/2014/main" val="10000"/>
                  </a:ext>
                </a:extLst>
              </a:tr>
              <a:tr h="1346902">
                <a:tc>
                  <a:txBody>
                    <a:bodyPr/>
                    <a:lstStyle/>
                    <a:p>
                      <a:pPr marL="0" marR="0" lvl="0" indent="0" algn="l" rtl="0">
                        <a:lnSpc>
                          <a:spcPct val="100000"/>
                        </a:lnSpc>
                        <a:spcBef>
                          <a:spcPts val="0"/>
                        </a:spcBef>
                        <a:spcAft>
                          <a:spcPts val="0"/>
                        </a:spcAft>
                        <a:buClr>
                          <a:srgbClr val="000000"/>
                        </a:buClr>
                        <a:buSzPts val="4000"/>
                        <a:buFont typeface="Arial"/>
                        <a:buNone/>
                      </a:pPr>
                      <a:r>
                        <a:rPr lang="en-US" sz="3600" u="none" strike="noStrike" cap="none" dirty="0"/>
                        <a:t>Innovation</a:t>
                      </a:r>
                      <a:endParaRPr sz="3600" u="none" strike="noStrike" cap="none" dirty="0"/>
                    </a:p>
                  </a:txBody>
                  <a:tcPr marL="137150" marR="137150" marT="137150" marB="137150">
                    <a:lnL w="38100" cap="flat" cmpd="sng">
                      <a:solidFill>
                        <a:srgbClr val="000000"/>
                      </a:solidFill>
                      <a:prstDash val="solid"/>
                      <a:round/>
                      <a:headEnd type="none" w="sm" len="sm"/>
                      <a:tailEnd type="none" w="sm" len="sm"/>
                    </a:lnL>
                    <a:lnR w="38100" cap="flat" cmpd="sng">
                      <a:solidFill>
                        <a:srgbClr val="000000"/>
                      </a:solidFill>
                      <a:prstDash val="solid"/>
                      <a:round/>
                      <a:headEnd type="none" w="sm" len="sm"/>
                      <a:tailEnd type="none" w="sm" len="sm"/>
                    </a:lnR>
                    <a:lnT w="38100" cap="flat" cmpd="sng">
                      <a:solidFill>
                        <a:srgbClr val="000000"/>
                      </a:solidFill>
                      <a:prstDash val="solid"/>
                      <a:round/>
                      <a:headEnd type="none" w="sm" len="sm"/>
                      <a:tailEnd type="none" w="sm" len="sm"/>
                    </a:lnT>
                    <a:lnB w="38100" cap="flat" cmpd="sng">
                      <a:solidFill>
                        <a:srgbClr val="000000"/>
                      </a:solidFill>
                      <a:prstDash val="solid"/>
                      <a:round/>
                      <a:headEnd type="none" w="sm" len="sm"/>
                      <a:tailEnd type="none" w="sm" len="sm"/>
                    </a:lnB>
                    <a:solidFill>
                      <a:srgbClr val="C8E8AA"/>
                    </a:solidFill>
                  </a:tcPr>
                </a:tc>
                <a:tc>
                  <a:txBody>
                    <a:bodyPr/>
                    <a:lstStyle/>
                    <a:p>
                      <a:pPr marL="0" marR="0" lvl="0" indent="0" algn="ctr" rtl="0">
                        <a:lnSpc>
                          <a:spcPct val="100000"/>
                        </a:lnSpc>
                        <a:spcBef>
                          <a:spcPts val="0"/>
                        </a:spcBef>
                        <a:spcAft>
                          <a:spcPts val="0"/>
                        </a:spcAft>
                        <a:buClr>
                          <a:srgbClr val="000000"/>
                        </a:buClr>
                        <a:buSzPts val="4000"/>
                        <a:buFont typeface="Arial"/>
                        <a:buNone/>
                      </a:pPr>
                      <a:r>
                        <a:rPr lang="en-US" sz="3600" u="none" strike="noStrike" cap="none" dirty="0"/>
                        <a:t>-.13</a:t>
                      </a:r>
                      <a:endParaRPr sz="3600" u="none" strike="noStrike" cap="none" dirty="0"/>
                    </a:p>
                  </a:txBody>
                  <a:tcPr marL="137150" marR="137150" marT="137150" marB="137150">
                    <a:lnL w="38100" cap="flat" cmpd="sng">
                      <a:solidFill>
                        <a:srgbClr val="000000"/>
                      </a:solidFill>
                      <a:prstDash val="solid"/>
                      <a:round/>
                      <a:headEnd type="none" w="sm" len="sm"/>
                      <a:tailEnd type="none" w="sm" len="sm"/>
                    </a:lnL>
                    <a:lnR w="38100" cap="flat" cmpd="sng">
                      <a:solidFill>
                        <a:srgbClr val="000000"/>
                      </a:solidFill>
                      <a:prstDash val="solid"/>
                      <a:round/>
                      <a:headEnd type="none" w="sm" len="sm"/>
                      <a:tailEnd type="none" w="sm" len="sm"/>
                    </a:lnR>
                    <a:lnT w="38100" cap="flat" cmpd="sng">
                      <a:solidFill>
                        <a:srgbClr val="000000"/>
                      </a:solidFill>
                      <a:prstDash val="solid"/>
                      <a:round/>
                      <a:headEnd type="none" w="sm" len="sm"/>
                      <a:tailEnd type="none" w="sm" len="sm"/>
                    </a:lnT>
                    <a:lnB w="38100" cap="flat" cmpd="sng">
                      <a:solidFill>
                        <a:srgbClr val="000000"/>
                      </a:solidFill>
                      <a:prstDash val="solid"/>
                      <a:round/>
                      <a:headEnd type="none" w="sm" len="sm"/>
                      <a:tailEnd type="none" w="sm" len="sm"/>
                    </a:lnB>
                    <a:solidFill>
                      <a:srgbClr val="C8E8AA"/>
                    </a:solidFill>
                  </a:tcPr>
                </a:tc>
                <a:tc>
                  <a:txBody>
                    <a:bodyPr/>
                    <a:lstStyle/>
                    <a:p>
                      <a:pPr marL="0" marR="0" lvl="0" indent="0" algn="ctr" rtl="0">
                        <a:lnSpc>
                          <a:spcPct val="100000"/>
                        </a:lnSpc>
                        <a:spcBef>
                          <a:spcPts val="0"/>
                        </a:spcBef>
                        <a:spcAft>
                          <a:spcPts val="0"/>
                        </a:spcAft>
                        <a:buClr>
                          <a:schemeClr val="dk1"/>
                        </a:buClr>
                        <a:buSzPts val="4000"/>
                        <a:buFont typeface="Arial"/>
                        <a:buNone/>
                      </a:pPr>
                      <a:r>
                        <a:rPr lang="en-US" sz="3600" u="none" strike="noStrike" cap="none" dirty="0"/>
                        <a:t>&lt; .001</a:t>
                      </a:r>
                      <a:endParaRPr sz="3600" u="none" strike="noStrike" cap="none" dirty="0"/>
                    </a:p>
                  </a:txBody>
                  <a:tcPr marL="137150" marR="137150" marT="137150" marB="137150">
                    <a:lnL w="38100" cap="flat" cmpd="sng">
                      <a:solidFill>
                        <a:srgbClr val="000000"/>
                      </a:solidFill>
                      <a:prstDash val="solid"/>
                      <a:round/>
                      <a:headEnd type="none" w="sm" len="sm"/>
                      <a:tailEnd type="none" w="sm" len="sm"/>
                    </a:lnL>
                    <a:lnR w="38100" cap="flat" cmpd="sng">
                      <a:solidFill>
                        <a:srgbClr val="000000"/>
                      </a:solidFill>
                      <a:prstDash val="solid"/>
                      <a:round/>
                      <a:headEnd type="none" w="sm" len="sm"/>
                      <a:tailEnd type="none" w="sm" len="sm"/>
                    </a:lnR>
                    <a:lnT w="38100" cap="flat" cmpd="sng">
                      <a:solidFill>
                        <a:srgbClr val="000000"/>
                      </a:solidFill>
                      <a:prstDash val="solid"/>
                      <a:round/>
                      <a:headEnd type="none" w="sm" len="sm"/>
                      <a:tailEnd type="none" w="sm" len="sm"/>
                    </a:lnT>
                    <a:lnB w="38100" cap="flat" cmpd="sng">
                      <a:solidFill>
                        <a:srgbClr val="000000"/>
                      </a:solidFill>
                      <a:prstDash val="solid"/>
                      <a:round/>
                      <a:headEnd type="none" w="sm" len="sm"/>
                      <a:tailEnd type="none" w="sm" len="sm"/>
                    </a:lnB>
                    <a:solidFill>
                      <a:srgbClr val="C8E8AA"/>
                    </a:solidFill>
                  </a:tcPr>
                </a:tc>
                <a:extLst>
                  <a:ext uri="{0D108BD9-81ED-4DB2-BD59-A6C34878D82A}">
                    <a16:rowId xmlns:a16="http://schemas.microsoft.com/office/drawing/2014/main" val="10001"/>
                  </a:ext>
                </a:extLst>
              </a:tr>
              <a:tr h="1346902">
                <a:tc>
                  <a:txBody>
                    <a:bodyPr/>
                    <a:lstStyle/>
                    <a:p>
                      <a:pPr marL="0" marR="0" lvl="0" indent="0" algn="l" rtl="0">
                        <a:lnSpc>
                          <a:spcPct val="100000"/>
                        </a:lnSpc>
                        <a:spcBef>
                          <a:spcPts val="0"/>
                        </a:spcBef>
                        <a:spcAft>
                          <a:spcPts val="0"/>
                        </a:spcAft>
                        <a:buClr>
                          <a:srgbClr val="000000"/>
                        </a:buClr>
                        <a:buSzPts val="4000"/>
                        <a:buFont typeface="Arial"/>
                        <a:buNone/>
                      </a:pPr>
                      <a:r>
                        <a:rPr lang="en-US" sz="3600" u="none" strike="noStrike" cap="none"/>
                        <a:t>Physical</a:t>
                      </a:r>
                      <a:endParaRPr sz="3600" u="none" strike="noStrike" cap="none"/>
                    </a:p>
                  </a:txBody>
                  <a:tcPr marL="137150" marR="137150" marT="137150" marB="137150">
                    <a:lnL w="38100" cap="flat" cmpd="sng">
                      <a:solidFill>
                        <a:srgbClr val="000000"/>
                      </a:solidFill>
                      <a:prstDash val="solid"/>
                      <a:round/>
                      <a:headEnd type="none" w="sm" len="sm"/>
                      <a:tailEnd type="none" w="sm" len="sm"/>
                    </a:lnL>
                    <a:lnR w="38100" cap="flat" cmpd="sng">
                      <a:solidFill>
                        <a:srgbClr val="000000"/>
                      </a:solidFill>
                      <a:prstDash val="solid"/>
                      <a:round/>
                      <a:headEnd type="none" w="sm" len="sm"/>
                      <a:tailEnd type="none" w="sm" len="sm"/>
                    </a:lnR>
                    <a:lnT w="38100" cap="flat" cmpd="sng">
                      <a:solidFill>
                        <a:srgbClr val="000000"/>
                      </a:solidFill>
                      <a:prstDash val="solid"/>
                      <a:round/>
                      <a:headEnd type="none" w="sm" len="sm"/>
                      <a:tailEnd type="none" w="sm" len="sm"/>
                    </a:lnT>
                    <a:lnB w="38100" cap="flat" cmpd="sng">
                      <a:solidFill>
                        <a:srgbClr val="000000"/>
                      </a:solidFill>
                      <a:prstDash val="solid"/>
                      <a:round/>
                      <a:headEnd type="none" w="sm" len="sm"/>
                      <a:tailEnd type="none" w="sm" len="sm"/>
                    </a:lnB>
                    <a:solidFill>
                      <a:srgbClr val="C8E8AA"/>
                    </a:solidFill>
                  </a:tcPr>
                </a:tc>
                <a:tc>
                  <a:txBody>
                    <a:bodyPr/>
                    <a:lstStyle/>
                    <a:p>
                      <a:pPr marL="0" marR="0" lvl="0" indent="0" algn="ctr" rtl="0">
                        <a:lnSpc>
                          <a:spcPct val="100000"/>
                        </a:lnSpc>
                        <a:spcBef>
                          <a:spcPts val="0"/>
                        </a:spcBef>
                        <a:spcAft>
                          <a:spcPts val="0"/>
                        </a:spcAft>
                        <a:buClr>
                          <a:srgbClr val="000000"/>
                        </a:buClr>
                        <a:buSzPts val="4000"/>
                        <a:buFont typeface="Arial"/>
                        <a:buNone/>
                      </a:pPr>
                      <a:r>
                        <a:rPr lang="en-US" sz="3600" u="none" strike="noStrike" cap="none"/>
                        <a:t>-0.09</a:t>
                      </a:r>
                      <a:endParaRPr sz="3600" u="none" strike="noStrike" cap="none"/>
                    </a:p>
                  </a:txBody>
                  <a:tcPr marL="137150" marR="137150" marT="137150" marB="137150">
                    <a:lnL w="38100" cap="flat" cmpd="sng">
                      <a:solidFill>
                        <a:srgbClr val="000000"/>
                      </a:solidFill>
                      <a:prstDash val="solid"/>
                      <a:round/>
                      <a:headEnd type="none" w="sm" len="sm"/>
                      <a:tailEnd type="none" w="sm" len="sm"/>
                    </a:lnL>
                    <a:lnR w="38100" cap="flat" cmpd="sng">
                      <a:solidFill>
                        <a:srgbClr val="000000"/>
                      </a:solidFill>
                      <a:prstDash val="solid"/>
                      <a:round/>
                      <a:headEnd type="none" w="sm" len="sm"/>
                      <a:tailEnd type="none" w="sm" len="sm"/>
                    </a:lnR>
                    <a:lnT w="38100" cap="flat" cmpd="sng">
                      <a:solidFill>
                        <a:srgbClr val="000000"/>
                      </a:solidFill>
                      <a:prstDash val="solid"/>
                      <a:round/>
                      <a:headEnd type="none" w="sm" len="sm"/>
                      <a:tailEnd type="none" w="sm" len="sm"/>
                    </a:lnT>
                    <a:lnB w="38100" cap="flat" cmpd="sng">
                      <a:solidFill>
                        <a:srgbClr val="000000"/>
                      </a:solidFill>
                      <a:prstDash val="solid"/>
                      <a:round/>
                      <a:headEnd type="none" w="sm" len="sm"/>
                      <a:tailEnd type="none" w="sm" len="sm"/>
                    </a:lnB>
                    <a:solidFill>
                      <a:srgbClr val="C8E8AA"/>
                    </a:solidFill>
                  </a:tcPr>
                </a:tc>
                <a:tc>
                  <a:txBody>
                    <a:bodyPr/>
                    <a:lstStyle/>
                    <a:p>
                      <a:pPr marL="0" marR="0" lvl="0" indent="0" algn="ctr" rtl="0">
                        <a:lnSpc>
                          <a:spcPct val="100000"/>
                        </a:lnSpc>
                        <a:spcBef>
                          <a:spcPts val="0"/>
                        </a:spcBef>
                        <a:spcAft>
                          <a:spcPts val="0"/>
                        </a:spcAft>
                        <a:buClr>
                          <a:schemeClr val="dk1"/>
                        </a:buClr>
                        <a:buSzPts val="4000"/>
                        <a:buFont typeface="Arial"/>
                        <a:buNone/>
                      </a:pPr>
                      <a:r>
                        <a:rPr lang="en-US" sz="3600" dirty="0"/>
                        <a:t>.009</a:t>
                      </a:r>
                      <a:endParaRPr sz="3600" u="none" strike="noStrike" cap="none" dirty="0"/>
                    </a:p>
                  </a:txBody>
                  <a:tcPr marL="137150" marR="137150" marT="137150" marB="137150">
                    <a:lnL w="38100" cap="flat" cmpd="sng">
                      <a:solidFill>
                        <a:srgbClr val="000000"/>
                      </a:solidFill>
                      <a:prstDash val="solid"/>
                      <a:round/>
                      <a:headEnd type="none" w="sm" len="sm"/>
                      <a:tailEnd type="none" w="sm" len="sm"/>
                    </a:lnL>
                    <a:lnR w="38100" cap="flat" cmpd="sng">
                      <a:solidFill>
                        <a:srgbClr val="000000"/>
                      </a:solidFill>
                      <a:prstDash val="solid"/>
                      <a:round/>
                      <a:headEnd type="none" w="sm" len="sm"/>
                      <a:tailEnd type="none" w="sm" len="sm"/>
                    </a:lnR>
                    <a:lnT w="38100" cap="flat" cmpd="sng">
                      <a:solidFill>
                        <a:srgbClr val="000000"/>
                      </a:solidFill>
                      <a:prstDash val="solid"/>
                      <a:round/>
                      <a:headEnd type="none" w="sm" len="sm"/>
                      <a:tailEnd type="none" w="sm" len="sm"/>
                    </a:lnT>
                    <a:lnB w="38100" cap="flat" cmpd="sng">
                      <a:solidFill>
                        <a:srgbClr val="000000"/>
                      </a:solidFill>
                      <a:prstDash val="solid"/>
                      <a:round/>
                      <a:headEnd type="none" w="sm" len="sm"/>
                      <a:tailEnd type="none" w="sm" len="sm"/>
                    </a:lnB>
                    <a:solidFill>
                      <a:srgbClr val="C8E8AA"/>
                    </a:solidFill>
                  </a:tcPr>
                </a:tc>
                <a:extLst>
                  <a:ext uri="{0D108BD9-81ED-4DB2-BD59-A6C34878D82A}">
                    <a16:rowId xmlns:a16="http://schemas.microsoft.com/office/drawing/2014/main" val="10002"/>
                  </a:ext>
                </a:extLst>
              </a:tr>
              <a:tr h="1346902">
                <a:tc>
                  <a:txBody>
                    <a:bodyPr/>
                    <a:lstStyle/>
                    <a:p>
                      <a:pPr marL="0" marR="0" lvl="0" indent="0" algn="l" rtl="0">
                        <a:lnSpc>
                          <a:spcPct val="100000"/>
                        </a:lnSpc>
                        <a:spcBef>
                          <a:spcPts val="0"/>
                        </a:spcBef>
                        <a:spcAft>
                          <a:spcPts val="0"/>
                        </a:spcAft>
                        <a:buClr>
                          <a:srgbClr val="000000"/>
                        </a:buClr>
                        <a:buSzPts val="4000"/>
                        <a:buFont typeface="Arial"/>
                        <a:buNone/>
                      </a:pPr>
                      <a:r>
                        <a:rPr lang="en-US" sz="3600" u="none" strike="noStrike" cap="none"/>
                        <a:t>Self-image</a:t>
                      </a:r>
                      <a:endParaRPr sz="3600" u="none" strike="noStrike" cap="none"/>
                    </a:p>
                  </a:txBody>
                  <a:tcPr marL="137150" marR="137150" marT="137150" marB="137150">
                    <a:lnL w="38100" cap="flat" cmpd="sng">
                      <a:solidFill>
                        <a:srgbClr val="000000"/>
                      </a:solidFill>
                      <a:prstDash val="solid"/>
                      <a:round/>
                      <a:headEnd type="none" w="sm" len="sm"/>
                      <a:tailEnd type="none" w="sm" len="sm"/>
                    </a:lnL>
                    <a:lnR w="38100" cap="flat" cmpd="sng">
                      <a:solidFill>
                        <a:srgbClr val="000000"/>
                      </a:solidFill>
                      <a:prstDash val="solid"/>
                      <a:round/>
                      <a:headEnd type="none" w="sm" len="sm"/>
                      <a:tailEnd type="none" w="sm" len="sm"/>
                    </a:lnR>
                    <a:lnT w="38100" cap="flat" cmpd="sng">
                      <a:solidFill>
                        <a:srgbClr val="000000"/>
                      </a:solidFill>
                      <a:prstDash val="solid"/>
                      <a:round/>
                      <a:headEnd type="none" w="sm" len="sm"/>
                      <a:tailEnd type="none" w="sm" len="sm"/>
                    </a:lnT>
                    <a:lnB w="38100" cap="flat" cmpd="sng">
                      <a:solidFill>
                        <a:srgbClr val="000000"/>
                      </a:solidFill>
                      <a:prstDash val="solid"/>
                      <a:round/>
                      <a:headEnd type="none" w="sm" len="sm"/>
                      <a:tailEnd type="none" w="sm" len="sm"/>
                    </a:lnB>
                    <a:solidFill>
                      <a:srgbClr val="C8E8AA"/>
                    </a:solidFill>
                  </a:tcPr>
                </a:tc>
                <a:tc>
                  <a:txBody>
                    <a:bodyPr/>
                    <a:lstStyle/>
                    <a:p>
                      <a:pPr marL="0" marR="0" lvl="0" indent="0" algn="ctr" rtl="0">
                        <a:lnSpc>
                          <a:spcPct val="100000"/>
                        </a:lnSpc>
                        <a:spcBef>
                          <a:spcPts val="0"/>
                        </a:spcBef>
                        <a:spcAft>
                          <a:spcPts val="0"/>
                        </a:spcAft>
                        <a:buClr>
                          <a:srgbClr val="000000"/>
                        </a:buClr>
                        <a:buSzPts val="4000"/>
                        <a:buFont typeface="Arial"/>
                        <a:buNone/>
                      </a:pPr>
                      <a:r>
                        <a:rPr lang="en-US" sz="3600" u="none" strike="noStrike" cap="none"/>
                        <a:t>-.11</a:t>
                      </a:r>
                      <a:endParaRPr sz="3600" u="none" strike="noStrike" cap="none"/>
                    </a:p>
                  </a:txBody>
                  <a:tcPr marL="137150" marR="137150" marT="137150" marB="137150">
                    <a:lnL w="38100" cap="flat" cmpd="sng">
                      <a:solidFill>
                        <a:srgbClr val="000000"/>
                      </a:solidFill>
                      <a:prstDash val="solid"/>
                      <a:round/>
                      <a:headEnd type="none" w="sm" len="sm"/>
                      <a:tailEnd type="none" w="sm" len="sm"/>
                    </a:lnL>
                    <a:lnR w="38100" cap="flat" cmpd="sng">
                      <a:solidFill>
                        <a:srgbClr val="000000"/>
                      </a:solidFill>
                      <a:prstDash val="solid"/>
                      <a:round/>
                      <a:headEnd type="none" w="sm" len="sm"/>
                      <a:tailEnd type="none" w="sm" len="sm"/>
                    </a:lnR>
                    <a:lnT w="38100" cap="flat" cmpd="sng">
                      <a:solidFill>
                        <a:srgbClr val="000000"/>
                      </a:solidFill>
                      <a:prstDash val="solid"/>
                      <a:round/>
                      <a:headEnd type="none" w="sm" len="sm"/>
                      <a:tailEnd type="none" w="sm" len="sm"/>
                    </a:lnT>
                    <a:lnB w="38100" cap="flat" cmpd="sng">
                      <a:solidFill>
                        <a:srgbClr val="000000"/>
                      </a:solidFill>
                      <a:prstDash val="solid"/>
                      <a:round/>
                      <a:headEnd type="none" w="sm" len="sm"/>
                      <a:tailEnd type="none" w="sm" len="sm"/>
                    </a:lnB>
                    <a:solidFill>
                      <a:srgbClr val="C8E8AA"/>
                    </a:solidFill>
                  </a:tcPr>
                </a:tc>
                <a:tc>
                  <a:txBody>
                    <a:bodyPr/>
                    <a:lstStyle/>
                    <a:p>
                      <a:pPr marL="0" marR="0" lvl="0" indent="0" algn="ctr" rtl="0">
                        <a:lnSpc>
                          <a:spcPct val="100000"/>
                        </a:lnSpc>
                        <a:spcBef>
                          <a:spcPts val="0"/>
                        </a:spcBef>
                        <a:spcAft>
                          <a:spcPts val="0"/>
                        </a:spcAft>
                        <a:buClr>
                          <a:schemeClr val="dk1"/>
                        </a:buClr>
                        <a:buSzPts val="4000"/>
                        <a:buFont typeface="Arial"/>
                        <a:buNone/>
                      </a:pPr>
                      <a:r>
                        <a:rPr lang="en-US" sz="3600" dirty="0"/>
                        <a:t>.002</a:t>
                      </a:r>
                      <a:endParaRPr sz="3600" u="none" strike="noStrike" cap="none" dirty="0"/>
                    </a:p>
                  </a:txBody>
                  <a:tcPr marL="137150" marR="137150" marT="137150" marB="137150">
                    <a:lnL w="38100" cap="flat" cmpd="sng">
                      <a:solidFill>
                        <a:srgbClr val="000000"/>
                      </a:solidFill>
                      <a:prstDash val="solid"/>
                      <a:round/>
                      <a:headEnd type="none" w="sm" len="sm"/>
                      <a:tailEnd type="none" w="sm" len="sm"/>
                    </a:lnL>
                    <a:lnR w="38100" cap="flat" cmpd="sng">
                      <a:solidFill>
                        <a:srgbClr val="000000"/>
                      </a:solidFill>
                      <a:prstDash val="solid"/>
                      <a:round/>
                      <a:headEnd type="none" w="sm" len="sm"/>
                      <a:tailEnd type="none" w="sm" len="sm"/>
                    </a:lnR>
                    <a:lnT w="38100" cap="flat" cmpd="sng">
                      <a:solidFill>
                        <a:srgbClr val="000000"/>
                      </a:solidFill>
                      <a:prstDash val="solid"/>
                      <a:round/>
                      <a:headEnd type="none" w="sm" len="sm"/>
                      <a:tailEnd type="none" w="sm" len="sm"/>
                    </a:lnT>
                    <a:lnB w="38100" cap="flat" cmpd="sng">
                      <a:solidFill>
                        <a:srgbClr val="000000"/>
                      </a:solidFill>
                      <a:prstDash val="solid"/>
                      <a:round/>
                      <a:headEnd type="none" w="sm" len="sm"/>
                      <a:tailEnd type="none" w="sm" len="sm"/>
                    </a:lnB>
                    <a:solidFill>
                      <a:srgbClr val="C8E8AA"/>
                    </a:solidFill>
                  </a:tcPr>
                </a:tc>
                <a:extLst>
                  <a:ext uri="{0D108BD9-81ED-4DB2-BD59-A6C34878D82A}">
                    <a16:rowId xmlns:a16="http://schemas.microsoft.com/office/drawing/2014/main" val="10003"/>
                  </a:ext>
                </a:extLst>
              </a:tr>
              <a:tr h="1346902">
                <a:tc>
                  <a:txBody>
                    <a:bodyPr/>
                    <a:lstStyle/>
                    <a:p>
                      <a:pPr marL="0" marR="0" lvl="0" indent="0" algn="l" rtl="0">
                        <a:lnSpc>
                          <a:spcPct val="100000"/>
                        </a:lnSpc>
                        <a:spcBef>
                          <a:spcPts val="0"/>
                        </a:spcBef>
                        <a:spcAft>
                          <a:spcPts val="0"/>
                        </a:spcAft>
                        <a:buClr>
                          <a:srgbClr val="000000"/>
                        </a:buClr>
                        <a:buSzPts val="4000"/>
                        <a:buFont typeface="Arial"/>
                        <a:buNone/>
                      </a:pPr>
                      <a:r>
                        <a:rPr lang="en-US" sz="3600" u="none" strike="noStrike" cap="none"/>
                        <a:t>Social-image</a:t>
                      </a:r>
                      <a:endParaRPr sz="3600" u="none" strike="noStrike" cap="none"/>
                    </a:p>
                  </a:txBody>
                  <a:tcPr marL="137150" marR="137150" marT="137150" marB="137150">
                    <a:lnL w="38100" cap="flat" cmpd="sng">
                      <a:solidFill>
                        <a:srgbClr val="000000"/>
                      </a:solidFill>
                      <a:prstDash val="solid"/>
                      <a:round/>
                      <a:headEnd type="none" w="sm" len="sm"/>
                      <a:tailEnd type="none" w="sm" len="sm"/>
                    </a:lnL>
                    <a:lnR w="38100" cap="flat" cmpd="sng">
                      <a:solidFill>
                        <a:srgbClr val="000000"/>
                      </a:solidFill>
                      <a:prstDash val="solid"/>
                      <a:round/>
                      <a:headEnd type="none" w="sm" len="sm"/>
                      <a:tailEnd type="none" w="sm" len="sm"/>
                    </a:lnR>
                    <a:lnT w="38100" cap="flat" cmpd="sng">
                      <a:solidFill>
                        <a:srgbClr val="000000"/>
                      </a:solidFill>
                      <a:prstDash val="solid"/>
                      <a:round/>
                      <a:headEnd type="none" w="sm" len="sm"/>
                      <a:tailEnd type="none" w="sm" len="sm"/>
                    </a:lnT>
                    <a:lnB w="38100" cap="flat" cmpd="sng">
                      <a:solidFill>
                        <a:srgbClr val="000000"/>
                      </a:solidFill>
                      <a:prstDash val="solid"/>
                      <a:round/>
                      <a:headEnd type="none" w="sm" len="sm"/>
                      <a:tailEnd type="none" w="sm" len="sm"/>
                    </a:lnB>
                    <a:solidFill>
                      <a:srgbClr val="C8E8AA"/>
                    </a:solidFill>
                  </a:tcPr>
                </a:tc>
                <a:tc>
                  <a:txBody>
                    <a:bodyPr/>
                    <a:lstStyle/>
                    <a:p>
                      <a:pPr marL="0" marR="0" lvl="0" indent="0" algn="ctr" rtl="0">
                        <a:lnSpc>
                          <a:spcPct val="100000"/>
                        </a:lnSpc>
                        <a:spcBef>
                          <a:spcPts val="0"/>
                        </a:spcBef>
                        <a:spcAft>
                          <a:spcPts val="0"/>
                        </a:spcAft>
                        <a:buClr>
                          <a:srgbClr val="000000"/>
                        </a:buClr>
                        <a:buSzPts val="4000"/>
                        <a:buFont typeface="Arial"/>
                        <a:buNone/>
                      </a:pPr>
                      <a:r>
                        <a:rPr lang="en-US" sz="3600" u="none" strike="noStrike" cap="none"/>
                        <a:t>-.15</a:t>
                      </a:r>
                      <a:endParaRPr sz="3600" u="none" strike="noStrike" cap="none"/>
                    </a:p>
                  </a:txBody>
                  <a:tcPr marL="137150" marR="137150" marT="137150" marB="137150">
                    <a:lnL w="38100" cap="flat" cmpd="sng">
                      <a:solidFill>
                        <a:srgbClr val="000000"/>
                      </a:solidFill>
                      <a:prstDash val="solid"/>
                      <a:round/>
                      <a:headEnd type="none" w="sm" len="sm"/>
                      <a:tailEnd type="none" w="sm" len="sm"/>
                    </a:lnL>
                    <a:lnR w="38100" cap="flat" cmpd="sng">
                      <a:solidFill>
                        <a:srgbClr val="000000"/>
                      </a:solidFill>
                      <a:prstDash val="solid"/>
                      <a:round/>
                      <a:headEnd type="none" w="sm" len="sm"/>
                      <a:tailEnd type="none" w="sm" len="sm"/>
                    </a:lnR>
                    <a:lnT w="38100" cap="flat" cmpd="sng">
                      <a:solidFill>
                        <a:srgbClr val="000000"/>
                      </a:solidFill>
                      <a:prstDash val="solid"/>
                      <a:round/>
                      <a:headEnd type="none" w="sm" len="sm"/>
                      <a:tailEnd type="none" w="sm" len="sm"/>
                    </a:lnT>
                    <a:lnB w="38100" cap="flat" cmpd="sng">
                      <a:solidFill>
                        <a:srgbClr val="000000"/>
                      </a:solidFill>
                      <a:prstDash val="solid"/>
                      <a:round/>
                      <a:headEnd type="none" w="sm" len="sm"/>
                      <a:tailEnd type="none" w="sm" len="sm"/>
                    </a:lnB>
                    <a:solidFill>
                      <a:srgbClr val="C8E8AA"/>
                    </a:solidFill>
                  </a:tcPr>
                </a:tc>
                <a:tc>
                  <a:txBody>
                    <a:bodyPr/>
                    <a:lstStyle/>
                    <a:p>
                      <a:pPr marL="0" marR="0" lvl="0" indent="0" algn="ctr" rtl="0">
                        <a:lnSpc>
                          <a:spcPct val="100000"/>
                        </a:lnSpc>
                        <a:spcBef>
                          <a:spcPts val="0"/>
                        </a:spcBef>
                        <a:spcAft>
                          <a:spcPts val="0"/>
                        </a:spcAft>
                        <a:buClr>
                          <a:schemeClr val="dk1"/>
                        </a:buClr>
                        <a:buSzPts val="4000"/>
                        <a:buFont typeface="Arial"/>
                        <a:buNone/>
                      </a:pPr>
                      <a:r>
                        <a:rPr lang="en-US" sz="3600" dirty="0"/>
                        <a:t>&lt; .001</a:t>
                      </a:r>
                      <a:endParaRPr sz="3600" u="none" strike="noStrike" cap="none" dirty="0"/>
                    </a:p>
                  </a:txBody>
                  <a:tcPr marL="137150" marR="137150" marT="137150" marB="137150">
                    <a:lnL w="38100" cap="flat" cmpd="sng">
                      <a:solidFill>
                        <a:srgbClr val="000000"/>
                      </a:solidFill>
                      <a:prstDash val="solid"/>
                      <a:round/>
                      <a:headEnd type="none" w="sm" len="sm"/>
                      <a:tailEnd type="none" w="sm" len="sm"/>
                    </a:lnL>
                    <a:lnR w="38100" cap="flat" cmpd="sng">
                      <a:solidFill>
                        <a:srgbClr val="000000"/>
                      </a:solidFill>
                      <a:prstDash val="solid"/>
                      <a:round/>
                      <a:headEnd type="none" w="sm" len="sm"/>
                      <a:tailEnd type="none" w="sm" len="sm"/>
                    </a:lnR>
                    <a:lnT w="38100" cap="flat" cmpd="sng">
                      <a:solidFill>
                        <a:srgbClr val="000000"/>
                      </a:solidFill>
                      <a:prstDash val="solid"/>
                      <a:round/>
                      <a:headEnd type="none" w="sm" len="sm"/>
                      <a:tailEnd type="none" w="sm" len="sm"/>
                    </a:lnT>
                    <a:lnB w="38100" cap="flat" cmpd="sng">
                      <a:solidFill>
                        <a:srgbClr val="000000"/>
                      </a:solidFill>
                      <a:prstDash val="solid"/>
                      <a:round/>
                      <a:headEnd type="none" w="sm" len="sm"/>
                      <a:tailEnd type="none" w="sm" len="sm"/>
                    </a:lnB>
                    <a:solidFill>
                      <a:srgbClr val="C8E8AA"/>
                    </a:solidFill>
                  </a:tcPr>
                </a:tc>
                <a:extLst>
                  <a:ext uri="{0D108BD9-81ED-4DB2-BD59-A6C34878D82A}">
                    <a16:rowId xmlns:a16="http://schemas.microsoft.com/office/drawing/2014/main" val="10004"/>
                  </a:ext>
                </a:extLst>
              </a:tr>
              <a:tr h="1346902">
                <a:tc>
                  <a:txBody>
                    <a:bodyPr/>
                    <a:lstStyle/>
                    <a:p>
                      <a:pPr marL="0" marR="0" lvl="0" indent="0" algn="l" rtl="0">
                        <a:lnSpc>
                          <a:spcPct val="100000"/>
                        </a:lnSpc>
                        <a:spcBef>
                          <a:spcPts val="0"/>
                        </a:spcBef>
                        <a:spcAft>
                          <a:spcPts val="0"/>
                        </a:spcAft>
                        <a:buClr>
                          <a:srgbClr val="000000"/>
                        </a:buClr>
                        <a:buSzPts val="4000"/>
                        <a:buFont typeface="Arial"/>
                        <a:buNone/>
                      </a:pPr>
                      <a:r>
                        <a:rPr lang="en-US" sz="3600" u="none" strike="noStrike" cap="none"/>
                        <a:t>Cooperation</a:t>
                      </a:r>
                      <a:endParaRPr sz="3600" u="none" strike="noStrike" cap="none"/>
                    </a:p>
                  </a:txBody>
                  <a:tcPr marL="137150" marR="137150" marT="137150" marB="137150">
                    <a:lnL w="38100" cap="flat" cmpd="sng">
                      <a:solidFill>
                        <a:srgbClr val="000000"/>
                      </a:solidFill>
                      <a:prstDash val="solid"/>
                      <a:round/>
                      <a:headEnd type="none" w="sm" len="sm"/>
                      <a:tailEnd type="none" w="sm" len="sm"/>
                    </a:lnL>
                    <a:lnR w="38100" cap="flat" cmpd="sng">
                      <a:solidFill>
                        <a:srgbClr val="000000"/>
                      </a:solidFill>
                      <a:prstDash val="solid"/>
                      <a:round/>
                      <a:headEnd type="none" w="sm" len="sm"/>
                      <a:tailEnd type="none" w="sm" len="sm"/>
                    </a:lnR>
                    <a:lnT w="38100" cap="flat" cmpd="sng">
                      <a:solidFill>
                        <a:srgbClr val="000000"/>
                      </a:solidFill>
                      <a:prstDash val="solid"/>
                      <a:round/>
                      <a:headEnd type="none" w="sm" len="sm"/>
                      <a:tailEnd type="none" w="sm" len="sm"/>
                    </a:lnT>
                    <a:lnB w="38100" cap="flat" cmpd="sng">
                      <a:solidFill>
                        <a:srgbClr val="000000"/>
                      </a:solidFill>
                      <a:prstDash val="solid"/>
                      <a:round/>
                      <a:headEnd type="none" w="sm" len="sm"/>
                      <a:tailEnd type="none" w="sm" len="sm"/>
                    </a:lnB>
                    <a:solidFill>
                      <a:srgbClr val="C8E8AA"/>
                    </a:solidFill>
                  </a:tcPr>
                </a:tc>
                <a:tc>
                  <a:txBody>
                    <a:bodyPr/>
                    <a:lstStyle/>
                    <a:p>
                      <a:pPr marL="0" marR="0" lvl="0" indent="0" algn="ctr" rtl="0">
                        <a:lnSpc>
                          <a:spcPct val="100000"/>
                        </a:lnSpc>
                        <a:spcBef>
                          <a:spcPts val="0"/>
                        </a:spcBef>
                        <a:spcAft>
                          <a:spcPts val="0"/>
                        </a:spcAft>
                        <a:buClr>
                          <a:srgbClr val="000000"/>
                        </a:buClr>
                        <a:buSzPts val="4000"/>
                        <a:buFont typeface="Arial"/>
                        <a:buNone/>
                      </a:pPr>
                      <a:r>
                        <a:rPr lang="en-US" sz="3600" u="none" strike="noStrike" cap="none" dirty="0"/>
                        <a:t>-.03</a:t>
                      </a:r>
                      <a:endParaRPr sz="3600" u="none" strike="noStrike" cap="none" dirty="0"/>
                    </a:p>
                  </a:txBody>
                  <a:tcPr marL="137150" marR="137150" marT="137150" marB="137150">
                    <a:lnL w="38100" cap="flat" cmpd="sng">
                      <a:solidFill>
                        <a:srgbClr val="000000"/>
                      </a:solidFill>
                      <a:prstDash val="solid"/>
                      <a:round/>
                      <a:headEnd type="none" w="sm" len="sm"/>
                      <a:tailEnd type="none" w="sm" len="sm"/>
                    </a:lnL>
                    <a:lnR w="38100" cap="flat" cmpd="sng">
                      <a:solidFill>
                        <a:srgbClr val="000000"/>
                      </a:solidFill>
                      <a:prstDash val="solid"/>
                      <a:round/>
                      <a:headEnd type="none" w="sm" len="sm"/>
                      <a:tailEnd type="none" w="sm" len="sm"/>
                    </a:lnR>
                    <a:lnT w="38100" cap="flat" cmpd="sng">
                      <a:solidFill>
                        <a:srgbClr val="000000"/>
                      </a:solidFill>
                      <a:prstDash val="solid"/>
                      <a:round/>
                      <a:headEnd type="none" w="sm" len="sm"/>
                      <a:tailEnd type="none" w="sm" len="sm"/>
                    </a:lnT>
                    <a:lnB w="38100" cap="flat" cmpd="sng">
                      <a:solidFill>
                        <a:srgbClr val="000000"/>
                      </a:solidFill>
                      <a:prstDash val="solid"/>
                      <a:round/>
                      <a:headEnd type="none" w="sm" len="sm"/>
                      <a:tailEnd type="none" w="sm" len="sm"/>
                    </a:lnB>
                    <a:solidFill>
                      <a:srgbClr val="C8E8AA"/>
                    </a:solidFill>
                  </a:tcPr>
                </a:tc>
                <a:tc>
                  <a:txBody>
                    <a:bodyPr/>
                    <a:lstStyle/>
                    <a:p>
                      <a:pPr marL="0" marR="0" lvl="0" indent="0" algn="ctr" rtl="0">
                        <a:lnSpc>
                          <a:spcPct val="100000"/>
                        </a:lnSpc>
                        <a:spcBef>
                          <a:spcPts val="0"/>
                        </a:spcBef>
                        <a:spcAft>
                          <a:spcPts val="0"/>
                        </a:spcAft>
                        <a:buClr>
                          <a:schemeClr val="dk1"/>
                        </a:buClr>
                        <a:buSzPts val="4000"/>
                        <a:buFont typeface="Arial"/>
                        <a:buNone/>
                      </a:pPr>
                      <a:r>
                        <a:rPr lang="en-US" sz="3600" dirty="0"/>
                        <a:t>.408</a:t>
                      </a:r>
                      <a:endParaRPr sz="3600" u="none" strike="noStrike" cap="none" dirty="0"/>
                    </a:p>
                  </a:txBody>
                  <a:tcPr marL="137150" marR="137150" marT="137150" marB="137150">
                    <a:lnL w="38100" cap="flat" cmpd="sng">
                      <a:solidFill>
                        <a:srgbClr val="000000"/>
                      </a:solidFill>
                      <a:prstDash val="solid"/>
                      <a:round/>
                      <a:headEnd type="none" w="sm" len="sm"/>
                      <a:tailEnd type="none" w="sm" len="sm"/>
                    </a:lnL>
                    <a:lnR w="38100" cap="flat" cmpd="sng">
                      <a:solidFill>
                        <a:srgbClr val="000000"/>
                      </a:solidFill>
                      <a:prstDash val="solid"/>
                      <a:round/>
                      <a:headEnd type="none" w="sm" len="sm"/>
                      <a:tailEnd type="none" w="sm" len="sm"/>
                    </a:lnR>
                    <a:lnT w="38100" cap="flat" cmpd="sng">
                      <a:solidFill>
                        <a:srgbClr val="000000"/>
                      </a:solidFill>
                      <a:prstDash val="solid"/>
                      <a:round/>
                      <a:headEnd type="none" w="sm" len="sm"/>
                      <a:tailEnd type="none" w="sm" len="sm"/>
                    </a:lnT>
                    <a:lnB w="38100" cap="flat" cmpd="sng">
                      <a:solidFill>
                        <a:srgbClr val="000000"/>
                      </a:solidFill>
                      <a:prstDash val="solid"/>
                      <a:round/>
                      <a:headEnd type="none" w="sm" len="sm"/>
                      <a:tailEnd type="none" w="sm" len="sm"/>
                    </a:lnB>
                    <a:solidFill>
                      <a:srgbClr val="C8E8AA"/>
                    </a:solidFill>
                  </a:tcPr>
                </a:tc>
                <a:extLst>
                  <a:ext uri="{0D108BD9-81ED-4DB2-BD59-A6C34878D82A}">
                    <a16:rowId xmlns:a16="http://schemas.microsoft.com/office/drawing/2014/main" val="10005"/>
                  </a:ext>
                </a:extLst>
              </a:tr>
              <a:tr h="1346902">
                <a:tc>
                  <a:txBody>
                    <a:bodyPr/>
                    <a:lstStyle/>
                    <a:p>
                      <a:pPr marL="0" marR="0" lvl="0" indent="0" algn="l" rtl="0">
                        <a:lnSpc>
                          <a:spcPct val="100000"/>
                        </a:lnSpc>
                        <a:spcBef>
                          <a:spcPts val="0"/>
                        </a:spcBef>
                        <a:spcAft>
                          <a:spcPts val="0"/>
                        </a:spcAft>
                        <a:buClr>
                          <a:srgbClr val="000000"/>
                        </a:buClr>
                        <a:buSzPts val="4000"/>
                        <a:buFont typeface="Arial"/>
                        <a:buNone/>
                      </a:pPr>
                      <a:r>
                        <a:rPr lang="en-US" sz="3600" u="none" strike="noStrike" cap="none" dirty="0"/>
                        <a:t>Emotional Resilience</a:t>
                      </a:r>
                      <a:endParaRPr sz="3600" u="none" strike="noStrike" cap="none" dirty="0"/>
                    </a:p>
                  </a:txBody>
                  <a:tcPr marL="137150" marR="137150" marT="137150" marB="137150">
                    <a:lnL w="38100" cap="flat" cmpd="sng">
                      <a:solidFill>
                        <a:srgbClr val="000000"/>
                      </a:solidFill>
                      <a:prstDash val="solid"/>
                      <a:round/>
                      <a:headEnd type="none" w="sm" len="sm"/>
                      <a:tailEnd type="none" w="sm" len="sm"/>
                    </a:lnL>
                    <a:lnR w="38100" cap="flat" cmpd="sng">
                      <a:solidFill>
                        <a:srgbClr val="000000"/>
                      </a:solidFill>
                      <a:prstDash val="solid"/>
                      <a:round/>
                      <a:headEnd type="none" w="sm" len="sm"/>
                      <a:tailEnd type="none" w="sm" len="sm"/>
                    </a:lnR>
                    <a:lnT w="38100" cap="flat" cmpd="sng">
                      <a:solidFill>
                        <a:srgbClr val="000000"/>
                      </a:solidFill>
                      <a:prstDash val="solid"/>
                      <a:round/>
                      <a:headEnd type="none" w="sm" len="sm"/>
                      <a:tailEnd type="none" w="sm" len="sm"/>
                    </a:lnT>
                    <a:lnB w="38100" cap="flat" cmpd="sng" algn="ctr">
                      <a:solidFill>
                        <a:srgbClr val="000000"/>
                      </a:solidFill>
                      <a:prstDash val="solid"/>
                      <a:round/>
                      <a:headEnd type="none" w="sm" len="sm"/>
                      <a:tailEnd type="none" w="sm" len="sm"/>
                    </a:lnB>
                    <a:solidFill>
                      <a:srgbClr val="C8E8AA"/>
                    </a:solidFill>
                  </a:tcPr>
                </a:tc>
                <a:tc>
                  <a:txBody>
                    <a:bodyPr/>
                    <a:lstStyle/>
                    <a:p>
                      <a:pPr marL="0" marR="0" lvl="0" indent="0" algn="ctr" rtl="0">
                        <a:lnSpc>
                          <a:spcPct val="100000"/>
                        </a:lnSpc>
                        <a:spcBef>
                          <a:spcPts val="0"/>
                        </a:spcBef>
                        <a:spcAft>
                          <a:spcPts val="0"/>
                        </a:spcAft>
                        <a:buClr>
                          <a:srgbClr val="000000"/>
                        </a:buClr>
                        <a:buSzPts val="4000"/>
                        <a:buFont typeface="Arial"/>
                        <a:buNone/>
                      </a:pPr>
                      <a:r>
                        <a:rPr lang="en-US" sz="3600" u="none" strike="noStrike" cap="none"/>
                        <a:t>-.11</a:t>
                      </a:r>
                      <a:endParaRPr sz="3600" u="none" strike="noStrike" cap="none"/>
                    </a:p>
                  </a:txBody>
                  <a:tcPr marL="137150" marR="137150" marT="137150" marB="137150">
                    <a:lnL w="38100" cap="flat" cmpd="sng">
                      <a:solidFill>
                        <a:srgbClr val="000000"/>
                      </a:solidFill>
                      <a:prstDash val="solid"/>
                      <a:round/>
                      <a:headEnd type="none" w="sm" len="sm"/>
                      <a:tailEnd type="none" w="sm" len="sm"/>
                    </a:lnL>
                    <a:lnR w="38100" cap="flat" cmpd="sng">
                      <a:solidFill>
                        <a:srgbClr val="000000"/>
                      </a:solidFill>
                      <a:prstDash val="solid"/>
                      <a:round/>
                      <a:headEnd type="none" w="sm" len="sm"/>
                      <a:tailEnd type="none" w="sm" len="sm"/>
                    </a:lnR>
                    <a:lnT w="38100" cap="flat" cmpd="sng">
                      <a:solidFill>
                        <a:srgbClr val="000000"/>
                      </a:solidFill>
                      <a:prstDash val="solid"/>
                      <a:round/>
                      <a:headEnd type="none" w="sm" len="sm"/>
                      <a:tailEnd type="none" w="sm" len="sm"/>
                    </a:lnT>
                    <a:lnB w="38100" cap="flat" cmpd="sng" algn="ctr">
                      <a:solidFill>
                        <a:srgbClr val="000000"/>
                      </a:solidFill>
                      <a:prstDash val="solid"/>
                      <a:round/>
                      <a:headEnd type="none" w="sm" len="sm"/>
                      <a:tailEnd type="none" w="sm" len="sm"/>
                    </a:lnB>
                    <a:solidFill>
                      <a:srgbClr val="C8E8AA"/>
                    </a:solidFill>
                  </a:tcPr>
                </a:tc>
                <a:tc>
                  <a:txBody>
                    <a:bodyPr/>
                    <a:lstStyle/>
                    <a:p>
                      <a:pPr marL="0" marR="0" lvl="0" indent="0" algn="ctr" rtl="0">
                        <a:lnSpc>
                          <a:spcPct val="100000"/>
                        </a:lnSpc>
                        <a:spcBef>
                          <a:spcPts val="0"/>
                        </a:spcBef>
                        <a:spcAft>
                          <a:spcPts val="0"/>
                        </a:spcAft>
                        <a:buClr>
                          <a:schemeClr val="dk1"/>
                        </a:buClr>
                        <a:buSzPts val="4000"/>
                        <a:buFont typeface="Arial"/>
                        <a:buNone/>
                      </a:pPr>
                      <a:r>
                        <a:rPr lang="en-US" sz="3600" dirty="0"/>
                        <a:t>.002</a:t>
                      </a:r>
                      <a:endParaRPr sz="3600" u="none" strike="noStrike" cap="none" dirty="0"/>
                    </a:p>
                  </a:txBody>
                  <a:tcPr marL="137150" marR="137150" marT="137150" marB="137150">
                    <a:lnL w="38100" cap="flat" cmpd="sng">
                      <a:solidFill>
                        <a:srgbClr val="000000"/>
                      </a:solidFill>
                      <a:prstDash val="solid"/>
                      <a:round/>
                      <a:headEnd type="none" w="sm" len="sm"/>
                      <a:tailEnd type="none" w="sm" len="sm"/>
                    </a:lnL>
                    <a:lnR w="38100" cap="flat" cmpd="sng">
                      <a:solidFill>
                        <a:srgbClr val="000000"/>
                      </a:solidFill>
                      <a:prstDash val="solid"/>
                      <a:round/>
                      <a:headEnd type="none" w="sm" len="sm"/>
                      <a:tailEnd type="none" w="sm" len="sm"/>
                    </a:lnR>
                    <a:lnT w="38100" cap="flat" cmpd="sng">
                      <a:solidFill>
                        <a:srgbClr val="000000"/>
                      </a:solidFill>
                      <a:prstDash val="solid"/>
                      <a:round/>
                      <a:headEnd type="none" w="sm" len="sm"/>
                      <a:tailEnd type="none" w="sm" len="sm"/>
                    </a:lnT>
                    <a:lnB w="38100" cap="flat" cmpd="sng" algn="ctr">
                      <a:solidFill>
                        <a:srgbClr val="000000"/>
                      </a:solidFill>
                      <a:prstDash val="solid"/>
                      <a:round/>
                      <a:headEnd type="none" w="sm" len="sm"/>
                      <a:tailEnd type="none" w="sm" len="sm"/>
                    </a:lnB>
                    <a:solidFill>
                      <a:srgbClr val="C8E8AA"/>
                    </a:solidFill>
                  </a:tcPr>
                </a:tc>
                <a:extLst>
                  <a:ext uri="{0D108BD9-81ED-4DB2-BD59-A6C34878D82A}">
                    <a16:rowId xmlns:a16="http://schemas.microsoft.com/office/drawing/2014/main" val="10006"/>
                  </a:ext>
                </a:extLst>
              </a:tr>
              <a:tr h="1346902">
                <a:tc>
                  <a:txBody>
                    <a:bodyPr/>
                    <a:lstStyle/>
                    <a:p>
                      <a:pPr marL="0" marR="0" lvl="0" indent="0" algn="l" rtl="0">
                        <a:lnSpc>
                          <a:spcPct val="100000"/>
                        </a:lnSpc>
                        <a:spcBef>
                          <a:spcPts val="0"/>
                        </a:spcBef>
                        <a:spcAft>
                          <a:spcPts val="0"/>
                        </a:spcAft>
                        <a:buClr>
                          <a:srgbClr val="000000"/>
                        </a:buClr>
                        <a:buSzPts val="4000"/>
                        <a:buFont typeface="Arial"/>
                        <a:buNone/>
                      </a:pPr>
                      <a:r>
                        <a:rPr lang="en-US" sz="3600" u="none" strike="noStrike" cap="none" dirty="0"/>
                        <a:t>Artistic</a:t>
                      </a:r>
                      <a:endParaRPr sz="3600" u="none" strike="noStrike" cap="none" dirty="0"/>
                    </a:p>
                  </a:txBody>
                  <a:tcPr marL="137150" marR="137150" marT="137150" marB="137150">
                    <a:lnL w="38100" cap="flat" cmpd="sng">
                      <a:solidFill>
                        <a:srgbClr val="000000"/>
                      </a:solidFill>
                      <a:prstDash val="solid"/>
                      <a:round/>
                      <a:headEnd type="none" w="sm" len="sm"/>
                      <a:tailEnd type="none" w="sm" len="sm"/>
                    </a:lnL>
                    <a:lnR w="38100" cap="flat" cmpd="sng" algn="ctr">
                      <a:solidFill>
                        <a:srgbClr val="000000"/>
                      </a:solidFill>
                      <a:prstDash val="solid"/>
                      <a:round/>
                      <a:headEnd type="none" w="sm" len="sm"/>
                      <a:tailEnd type="none" w="sm" len="sm"/>
                    </a:lnR>
                    <a:lnT w="38100" cap="flat" cmpd="sng" algn="ctr">
                      <a:solidFill>
                        <a:srgbClr val="000000"/>
                      </a:solidFill>
                      <a:prstDash val="solid"/>
                      <a:round/>
                      <a:headEnd type="none" w="sm" len="sm"/>
                      <a:tailEnd type="none" w="sm" len="sm"/>
                    </a:lnT>
                    <a:lnB w="38100" cap="flat" cmpd="sng">
                      <a:solidFill>
                        <a:srgbClr val="000000"/>
                      </a:solidFill>
                      <a:prstDash val="solid"/>
                      <a:round/>
                      <a:headEnd type="none" w="sm" len="sm"/>
                      <a:tailEnd type="none" w="sm" len="sm"/>
                    </a:lnB>
                    <a:solidFill>
                      <a:srgbClr val="C8E8AA"/>
                    </a:solidFill>
                  </a:tcPr>
                </a:tc>
                <a:tc>
                  <a:txBody>
                    <a:bodyPr/>
                    <a:lstStyle/>
                    <a:p>
                      <a:pPr marL="0" marR="0" lvl="0" indent="0" algn="ctr" rtl="0">
                        <a:lnSpc>
                          <a:spcPct val="100000"/>
                        </a:lnSpc>
                        <a:spcBef>
                          <a:spcPts val="0"/>
                        </a:spcBef>
                        <a:spcAft>
                          <a:spcPts val="0"/>
                        </a:spcAft>
                        <a:buClr>
                          <a:srgbClr val="000000"/>
                        </a:buClr>
                        <a:buSzPts val="4000"/>
                        <a:buFont typeface="Arial"/>
                        <a:buNone/>
                      </a:pPr>
                      <a:r>
                        <a:rPr lang="en-US" sz="3600" u="none" strike="noStrike" cap="none" dirty="0"/>
                        <a:t>-.10</a:t>
                      </a:r>
                      <a:endParaRPr sz="3600" u="none" strike="noStrike" cap="none" dirty="0"/>
                    </a:p>
                  </a:txBody>
                  <a:tcPr marL="137150" marR="137150" marT="137150" marB="137150">
                    <a:lnL w="38100" cap="flat" cmpd="sng" algn="ctr">
                      <a:solidFill>
                        <a:srgbClr val="000000"/>
                      </a:solidFill>
                      <a:prstDash val="solid"/>
                      <a:round/>
                      <a:headEnd type="none" w="sm" len="sm"/>
                      <a:tailEnd type="none" w="sm" len="sm"/>
                    </a:lnL>
                    <a:lnR w="38100" cap="flat" cmpd="sng" algn="ctr">
                      <a:solidFill>
                        <a:srgbClr val="000000"/>
                      </a:solidFill>
                      <a:prstDash val="solid"/>
                      <a:round/>
                      <a:headEnd type="none" w="sm" len="sm"/>
                      <a:tailEnd type="none" w="sm" len="sm"/>
                    </a:lnR>
                    <a:lnT w="38100" cap="flat" cmpd="sng" algn="ctr">
                      <a:solidFill>
                        <a:srgbClr val="000000"/>
                      </a:solidFill>
                      <a:prstDash val="solid"/>
                      <a:round/>
                      <a:headEnd type="none" w="sm" len="sm"/>
                      <a:tailEnd type="none" w="sm" len="sm"/>
                    </a:lnT>
                    <a:lnB w="38100" cap="flat" cmpd="sng">
                      <a:solidFill>
                        <a:srgbClr val="000000"/>
                      </a:solidFill>
                      <a:prstDash val="solid"/>
                      <a:round/>
                      <a:headEnd type="none" w="sm" len="sm"/>
                      <a:tailEnd type="none" w="sm" len="sm"/>
                    </a:lnB>
                    <a:solidFill>
                      <a:srgbClr val="C8E8AA"/>
                    </a:solidFill>
                  </a:tcPr>
                </a:tc>
                <a:tc>
                  <a:txBody>
                    <a:bodyPr/>
                    <a:lstStyle/>
                    <a:p>
                      <a:pPr marL="0" marR="0" lvl="0" indent="0" algn="ctr" rtl="0">
                        <a:lnSpc>
                          <a:spcPct val="100000"/>
                        </a:lnSpc>
                        <a:spcBef>
                          <a:spcPts val="0"/>
                        </a:spcBef>
                        <a:spcAft>
                          <a:spcPts val="0"/>
                        </a:spcAft>
                        <a:buClr>
                          <a:srgbClr val="000000"/>
                        </a:buClr>
                        <a:buSzPts val="4000"/>
                        <a:buFont typeface="Arial"/>
                        <a:buNone/>
                      </a:pPr>
                      <a:r>
                        <a:rPr lang="en-US" sz="3600" dirty="0"/>
                        <a:t>.007</a:t>
                      </a:r>
                      <a:endParaRPr sz="3600" u="none" strike="noStrike" cap="none" dirty="0"/>
                    </a:p>
                  </a:txBody>
                  <a:tcPr marL="137150" marR="137150" marT="137150" marB="137150">
                    <a:lnL w="38100" cap="flat" cmpd="sng" algn="ctr">
                      <a:solidFill>
                        <a:srgbClr val="000000"/>
                      </a:solidFill>
                      <a:prstDash val="solid"/>
                      <a:round/>
                      <a:headEnd type="none" w="sm" len="sm"/>
                      <a:tailEnd type="none" w="sm" len="sm"/>
                    </a:lnL>
                    <a:lnR w="38100" cap="flat" cmpd="sng">
                      <a:solidFill>
                        <a:srgbClr val="000000"/>
                      </a:solidFill>
                      <a:prstDash val="solid"/>
                      <a:round/>
                      <a:headEnd type="none" w="sm" len="sm"/>
                      <a:tailEnd type="none" w="sm" len="sm"/>
                    </a:lnR>
                    <a:lnT w="38100" cap="flat" cmpd="sng" algn="ctr">
                      <a:solidFill>
                        <a:srgbClr val="000000"/>
                      </a:solidFill>
                      <a:prstDash val="solid"/>
                      <a:round/>
                      <a:headEnd type="none" w="sm" len="sm"/>
                      <a:tailEnd type="none" w="sm" len="sm"/>
                    </a:lnT>
                    <a:lnB w="38100" cap="flat" cmpd="sng">
                      <a:solidFill>
                        <a:srgbClr val="000000"/>
                      </a:solidFill>
                      <a:prstDash val="solid"/>
                      <a:round/>
                      <a:headEnd type="none" w="sm" len="sm"/>
                      <a:tailEnd type="none" w="sm" len="sm"/>
                    </a:lnB>
                    <a:solidFill>
                      <a:srgbClr val="C8E8AA"/>
                    </a:solidFill>
                  </a:tcPr>
                </a:tc>
                <a:extLst>
                  <a:ext uri="{0D108BD9-81ED-4DB2-BD59-A6C34878D82A}">
                    <a16:rowId xmlns:a16="http://schemas.microsoft.com/office/drawing/2014/main" val="1053959996"/>
                  </a:ext>
                </a:extLst>
              </a:tr>
            </a:tbl>
          </a:graphicData>
        </a:graphic>
      </p:graphicFrame>
      <p:graphicFrame>
        <p:nvGraphicFramePr>
          <p:cNvPr id="91" name="Google Shape;91;g1f0229ac452_1_0"/>
          <p:cNvGraphicFramePr/>
          <p:nvPr>
            <p:extLst>
              <p:ext uri="{D42A27DB-BD31-4B8C-83A1-F6EECF244321}">
                <p14:modId xmlns:p14="http://schemas.microsoft.com/office/powerpoint/2010/main" val="1114536509"/>
              </p:ext>
            </p:extLst>
          </p:nvPr>
        </p:nvGraphicFramePr>
        <p:xfrm>
          <a:off x="13200330" y="19831021"/>
          <a:ext cx="10628150" cy="10577511"/>
        </p:xfrm>
        <a:graphic>
          <a:graphicData uri="http://schemas.openxmlformats.org/drawingml/2006/table">
            <a:tbl>
              <a:tblPr firstRow="1" bandRow="1">
                <a:noFill/>
                <a:tableStyleId>{2EB71F55-F1C6-4CBE-BE50-D47152DF29F7}</a:tableStyleId>
              </a:tblPr>
              <a:tblGrid>
                <a:gridCol w="5049950">
                  <a:extLst>
                    <a:ext uri="{9D8B030D-6E8A-4147-A177-3AD203B41FA5}">
                      <a16:colId xmlns:a16="http://schemas.microsoft.com/office/drawing/2014/main" val="20000"/>
                    </a:ext>
                  </a:extLst>
                </a:gridCol>
                <a:gridCol w="2470075">
                  <a:extLst>
                    <a:ext uri="{9D8B030D-6E8A-4147-A177-3AD203B41FA5}">
                      <a16:colId xmlns:a16="http://schemas.microsoft.com/office/drawing/2014/main" val="20001"/>
                    </a:ext>
                  </a:extLst>
                </a:gridCol>
                <a:gridCol w="3108125">
                  <a:extLst>
                    <a:ext uri="{9D8B030D-6E8A-4147-A177-3AD203B41FA5}">
                      <a16:colId xmlns:a16="http://schemas.microsoft.com/office/drawing/2014/main" val="20002"/>
                    </a:ext>
                  </a:extLst>
                </a:gridCol>
              </a:tblGrid>
              <a:tr h="857061">
                <a:tc>
                  <a:txBody>
                    <a:bodyPr/>
                    <a:lstStyle/>
                    <a:p>
                      <a:pPr marL="0" marR="0" lvl="0" indent="0" algn="ctr" rtl="0">
                        <a:lnSpc>
                          <a:spcPct val="100000"/>
                        </a:lnSpc>
                        <a:spcBef>
                          <a:spcPts val="0"/>
                        </a:spcBef>
                        <a:spcAft>
                          <a:spcPts val="0"/>
                        </a:spcAft>
                        <a:buClr>
                          <a:srgbClr val="000000"/>
                        </a:buClr>
                        <a:buSzPts val="4000"/>
                        <a:buFont typeface="Arial"/>
                        <a:buNone/>
                      </a:pPr>
                      <a:r>
                        <a:rPr lang="en-US" sz="3600" u="none" strike="noStrike" cap="none" dirty="0">
                          <a:solidFill>
                            <a:srgbClr val="222A35"/>
                          </a:solidFill>
                        </a:rPr>
                        <a:t>Trait</a:t>
                      </a:r>
                      <a:endParaRPr sz="3600" u="none" strike="noStrike" cap="none" dirty="0"/>
                    </a:p>
                  </a:txBody>
                  <a:tcPr marL="91450" marR="91450" marT="45725" marB="45725">
                    <a:lnL w="38100" cap="flat" cmpd="sng">
                      <a:solidFill>
                        <a:srgbClr val="000000"/>
                      </a:solidFill>
                      <a:prstDash val="solid"/>
                      <a:round/>
                      <a:headEnd type="none" w="sm" len="sm"/>
                      <a:tailEnd type="none" w="sm" len="sm"/>
                    </a:lnL>
                    <a:lnR w="38100" cap="flat" cmpd="sng">
                      <a:solidFill>
                        <a:srgbClr val="000000"/>
                      </a:solidFill>
                      <a:prstDash val="solid"/>
                      <a:round/>
                      <a:headEnd type="none" w="sm" len="sm"/>
                      <a:tailEnd type="none" w="sm" len="sm"/>
                    </a:lnR>
                    <a:lnT w="38100" cap="flat" cmpd="sng">
                      <a:solidFill>
                        <a:srgbClr val="000000"/>
                      </a:solidFill>
                      <a:prstDash val="solid"/>
                      <a:round/>
                      <a:headEnd type="none" w="sm" len="sm"/>
                      <a:tailEnd type="none" w="sm" len="sm"/>
                    </a:lnT>
                    <a:lnB w="38100" cap="flat" cmpd="sng">
                      <a:solidFill>
                        <a:srgbClr val="000000"/>
                      </a:solidFill>
                      <a:prstDash val="solid"/>
                      <a:round/>
                      <a:headEnd type="none" w="sm" len="sm"/>
                      <a:tailEnd type="none" w="sm" len="sm"/>
                    </a:lnB>
                    <a:solidFill>
                      <a:srgbClr val="D1DBDD"/>
                    </a:solidFill>
                  </a:tcPr>
                </a:tc>
                <a:tc>
                  <a:txBody>
                    <a:bodyPr/>
                    <a:lstStyle/>
                    <a:p>
                      <a:pPr marL="0" marR="0" lvl="0" indent="0" algn="ctr" rtl="0">
                        <a:lnSpc>
                          <a:spcPct val="100000"/>
                        </a:lnSpc>
                        <a:spcBef>
                          <a:spcPts val="0"/>
                        </a:spcBef>
                        <a:spcAft>
                          <a:spcPts val="0"/>
                        </a:spcAft>
                        <a:buClr>
                          <a:srgbClr val="000000"/>
                        </a:buClr>
                        <a:buSzPts val="4000"/>
                        <a:buFont typeface="Arial"/>
                        <a:buNone/>
                      </a:pPr>
                      <a:r>
                        <a:rPr lang="en-US" sz="3600" i="1" u="none" strike="noStrike" cap="none">
                          <a:solidFill>
                            <a:srgbClr val="222A35"/>
                          </a:solidFill>
                        </a:rPr>
                        <a:t>r</a:t>
                      </a:r>
                      <a:endParaRPr sz="3600" u="none" strike="noStrike" cap="none"/>
                    </a:p>
                  </a:txBody>
                  <a:tcPr marL="91450" marR="91450" marT="45725" marB="45725">
                    <a:lnL w="38100" cap="flat" cmpd="sng">
                      <a:solidFill>
                        <a:srgbClr val="000000"/>
                      </a:solidFill>
                      <a:prstDash val="solid"/>
                      <a:round/>
                      <a:headEnd type="none" w="sm" len="sm"/>
                      <a:tailEnd type="none" w="sm" len="sm"/>
                    </a:lnL>
                    <a:lnR w="38100" cap="flat" cmpd="sng">
                      <a:solidFill>
                        <a:srgbClr val="000000"/>
                      </a:solidFill>
                      <a:prstDash val="solid"/>
                      <a:round/>
                      <a:headEnd type="none" w="sm" len="sm"/>
                      <a:tailEnd type="none" w="sm" len="sm"/>
                    </a:lnR>
                    <a:lnT w="38100" cap="flat" cmpd="sng">
                      <a:solidFill>
                        <a:srgbClr val="000000"/>
                      </a:solidFill>
                      <a:prstDash val="solid"/>
                      <a:round/>
                      <a:headEnd type="none" w="sm" len="sm"/>
                      <a:tailEnd type="none" w="sm" len="sm"/>
                    </a:lnT>
                    <a:lnB w="38100" cap="flat" cmpd="sng">
                      <a:solidFill>
                        <a:srgbClr val="000000"/>
                      </a:solidFill>
                      <a:prstDash val="solid"/>
                      <a:round/>
                      <a:headEnd type="none" w="sm" len="sm"/>
                      <a:tailEnd type="none" w="sm" len="sm"/>
                    </a:lnB>
                    <a:solidFill>
                      <a:srgbClr val="D1DBDD"/>
                    </a:solidFill>
                  </a:tcPr>
                </a:tc>
                <a:tc>
                  <a:txBody>
                    <a:bodyPr/>
                    <a:lstStyle/>
                    <a:p>
                      <a:pPr marL="0" marR="0" lvl="0" indent="0" algn="ctr" rtl="0">
                        <a:lnSpc>
                          <a:spcPct val="100000"/>
                        </a:lnSpc>
                        <a:spcBef>
                          <a:spcPts val="0"/>
                        </a:spcBef>
                        <a:spcAft>
                          <a:spcPts val="0"/>
                        </a:spcAft>
                        <a:buClr>
                          <a:srgbClr val="000000"/>
                        </a:buClr>
                        <a:buSzPts val="4000"/>
                        <a:buFont typeface="Arial"/>
                        <a:buNone/>
                      </a:pPr>
                      <a:r>
                        <a:rPr lang="en-US" sz="3600" i="1" u="none" strike="noStrike" cap="none" dirty="0">
                          <a:solidFill>
                            <a:srgbClr val="222A35"/>
                          </a:solidFill>
                        </a:rPr>
                        <a:t>p-value</a:t>
                      </a:r>
                      <a:endParaRPr sz="3600" u="none" strike="noStrike" cap="none" dirty="0"/>
                    </a:p>
                  </a:txBody>
                  <a:tcPr marL="91450" marR="91450" marT="45725" marB="45725">
                    <a:lnL w="38100" cap="flat" cmpd="sng">
                      <a:solidFill>
                        <a:srgbClr val="000000"/>
                      </a:solidFill>
                      <a:prstDash val="solid"/>
                      <a:round/>
                      <a:headEnd type="none" w="sm" len="sm"/>
                      <a:tailEnd type="none" w="sm" len="sm"/>
                    </a:lnL>
                    <a:lnR w="38100" cap="flat" cmpd="sng">
                      <a:solidFill>
                        <a:srgbClr val="000000"/>
                      </a:solidFill>
                      <a:prstDash val="solid"/>
                      <a:round/>
                      <a:headEnd type="none" w="sm" len="sm"/>
                      <a:tailEnd type="none" w="sm" len="sm"/>
                    </a:lnR>
                    <a:lnT w="38100" cap="flat" cmpd="sng">
                      <a:solidFill>
                        <a:srgbClr val="000000"/>
                      </a:solidFill>
                      <a:prstDash val="solid"/>
                      <a:round/>
                      <a:headEnd type="none" w="sm" len="sm"/>
                      <a:tailEnd type="none" w="sm" len="sm"/>
                    </a:lnT>
                    <a:lnB w="38100" cap="flat" cmpd="sng">
                      <a:solidFill>
                        <a:srgbClr val="000000"/>
                      </a:solidFill>
                      <a:prstDash val="solid"/>
                      <a:round/>
                      <a:headEnd type="none" w="sm" len="sm"/>
                      <a:tailEnd type="none" w="sm" len="sm"/>
                    </a:lnB>
                    <a:solidFill>
                      <a:srgbClr val="D1DBDD"/>
                    </a:solidFill>
                  </a:tcPr>
                </a:tc>
                <a:extLst>
                  <a:ext uri="{0D108BD9-81ED-4DB2-BD59-A6C34878D82A}">
                    <a16:rowId xmlns:a16="http://schemas.microsoft.com/office/drawing/2014/main" val="10000"/>
                  </a:ext>
                </a:extLst>
              </a:tr>
              <a:tr h="1438555">
                <a:tc>
                  <a:txBody>
                    <a:bodyPr/>
                    <a:lstStyle/>
                    <a:p>
                      <a:pPr marL="0" marR="0" lvl="0" indent="0" algn="l" rtl="0">
                        <a:lnSpc>
                          <a:spcPct val="100000"/>
                        </a:lnSpc>
                        <a:spcBef>
                          <a:spcPts val="0"/>
                        </a:spcBef>
                        <a:spcAft>
                          <a:spcPts val="0"/>
                        </a:spcAft>
                        <a:buClr>
                          <a:srgbClr val="000000"/>
                        </a:buClr>
                        <a:buSzPts val="4000"/>
                        <a:buFont typeface="Arial"/>
                        <a:buNone/>
                      </a:pPr>
                      <a:r>
                        <a:rPr lang="en-US" sz="3600" dirty="0">
                          <a:solidFill>
                            <a:schemeClr val="dk1"/>
                          </a:solidFill>
                        </a:rPr>
                        <a:t>Emotional Stability</a:t>
                      </a:r>
                      <a:endParaRPr sz="3600" u="none" strike="noStrike" cap="none" dirty="0">
                        <a:solidFill>
                          <a:schemeClr val="dk1"/>
                        </a:solidFill>
                      </a:endParaRPr>
                    </a:p>
                  </a:txBody>
                  <a:tcPr marL="137150" marR="137150" marT="137150" marB="137150">
                    <a:lnL w="38100" cap="flat" cmpd="sng">
                      <a:solidFill>
                        <a:srgbClr val="000000"/>
                      </a:solidFill>
                      <a:prstDash val="solid"/>
                      <a:round/>
                      <a:headEnd type="none" w="sm" len="sm"/>
                      <a:tailEnd type="none" w="sm" len="sm"/>
                    </a:lnL>
                    <a:lnR w="38100" cap="flat" cmpd="sng" algn="ctr">
                      <a:solidFill>
                        <a:srgbClr val="000000"/>
                      </a:solidFill>
                      <a:prstDash val="solid"/>
                      <a:round/>
                      <a:headEnd type="none" w="sm" len="sm"/>
                      <a:tailEnd type="none" w="sm" len="sm"/>
                    </a:lnR>
                    <a:lnT w="38100" cap="flat" cmpd="sng" algn="ctr">
                      <a:solidFill>
                        <a:srgbClr val="000000"/>
                      </a:solidFill>
                      <a:prstDash val="solid"/>
                      <a:round/>
                      <a:headEnd type="none" w="sm" len="sm"/>
                      <a:tailEnd type="none" w="sm" len="sm"/>
                    </a:lnT>
                    <a:lnB w="38100" cap="flat" cmpd="sng">
                      <a:solidFill>
                        <a:srgbClr val="000000"/>
                      </a:solidFill>
                      <a:prstDash val="solid"/>
                      <a:round/>
                      <a:headEnd type="none" w="sm" len="sm"/>
                      <a:tailEnd type="none" w="sm" len="sm"/>
                    </a:lnB>
                    <a:solidFill>
                      <a:srgbClr val="C8E8AA"/>
                    </a:solidFill>
                  </a:tcPr>
                </a:tc>
                <a:tc>
                  <a:txBody>
                    <a:bodyPr/>
                    <a:lstStyle/>
                    <a:p>
                      <a:pPr marL="0" marR="0" lvl="0" indent="0" algn="ctr" rtl="0">
                        <a:lnSpc>
                          <a:spcPct val="100000"/>
                        </a:lnSpc>
                        <a:spcBef>
                          <a:spcPts val="0"/>
                        </a:spcBef>
                        <a:spcAft>
                          <a:spcPts val="0"/>
                        </a:spcAft>
                        <a:buClr>
                          <a:srgbClr val="000000"/>
                        </a:buClr>
                        <a:buSzPts val="4000"/>
                        <a:buFont typeface="Arial"/>
                        <a:buNone/>
                      </a:pPr>
                      <a:r>
                        <a:rPr lang="en-US" sz="3600" dirty="0"/>
                        <a:t>.18</a:t>
                      </a:r>
                      <a:endParaRPr sz="3600" u="none" strike="noStrike" cap="none" dirty="0"/>
                    </a:p>
                  </a:txBody>
                  <a:tcPr marL="137150" marR="137150" marT="137150" marB="137150">
                    <a:lnL w="38100" cap="flat" cmpd="sng" algn="ctr">
                      <a:solidFill>
                        <a:srgbClr val="000000"/>
                      </a:solidFill>
                      <a:prstDash val="solid"/>
                      <a:round/>
                      <a:headEnd type="none" w="sm" len="sm"/>
                      <a:tailEnd type="none" w="sm" len="sm"/>
                    </a:lnL>
                    <a:lnR w="38100" cap="flat" cmpd="sng" algn="ctr">
                      <a:solidFill>
                        <a:srgbClr val="000000"/>
                      </a:solidFill>
                      <a:prstDash val="solid"/>
                      <a:round/>
                      <a:headEnd type="none" w="sm" len="sm"/>
                      <a:tailEnd type="none" w="sm" len="sm"/>
                    </a:lnR>
                    <a:lnT w="38100" cap="flat" cmpd="sng" algn="ctr">
                      <a:solidFill>
                        <a:srgbClr val="000000"/>
                      </a:solidFill>
                      <a:prstDash val="solid"/>
                      <a:round/>
                      <a:headEnd type="none" w="sm" len="sm"/>
                      <a:tailEnd type="none" w="sm" len="sm"/>
                    </a:lnT>
                    <a:lnB w="38100" cap="flat" cmpd="sng">
                      <a:solidFill>
                        <a:srgbClr val="000000"/>
                      </a:solidFill>
                      <a:prstDash val="solid"/>
                      <a:round/>
                      <a:headEnd type="none" w="sm" len="sm"/>
                      <a:tailEnd type="none" w="sm" len="sm"/>
                    </a:lnB>
                    <a:solidFill>
                      <a:srgbClr val="C8E8AA"/>
                    </a:solidFill>
                  </a:tcPr>
                </a:tc>
                <a:tc>
                  <a:txBody>
                    <a:bodyPr/>
                    <a:lstStyle/>
                    <a:p>
                      <a:pPr marL="0" marR="0" lvl="0" indent="0" algn="ctr" rtl="0">
                        <a:lnSpc>
                          <a:spcPct val="100000"/>
                        </a:lnSpc>
                        <a:spcBef>
                          <a:spcPts val="0"/>
                        </a:spcBef>
                        <a:spcAft>
                          <a:spcPts val="0"/>
                        </a:spcAft>
                        <a:buClr>
                          <a:srgbClr val="000000"/>
                        </a:buClr>
                        <a:buSzPts val="4000"/>
                        <a:buFont typeface="Arial"/>
                        <a:buNone/>
                      </a:pPr>
                      <a:r>
                        <a:rPr lang="en-US" sz="3600" dirty="0"/>
                        <a:t>&lt; .001</a:t>
                      </a:r>
                      <a:endParaRPr sz="3600" u="none" strike="noStrike" cap="none" dirty="0"/>
                    </a:p>
                  </a:txBody>
                  <a:tcPr marL="137150" marR="137150" marT="137150" marB="137150">
                    <a:lnL w="38100" cap="flat" cmpd="sng" algn="ctr">
                      <a:solidFill>
                        <a:srgbClr val="000000"/>
                      </a:solidFill>
                      <a:prstDash val="solid"/>
                      <a:round/>
                      <a:headEnd type="none" w="sm" len="sm"/>
                      <a:tailEnd type="none" w="sm" len="sm"/>
                    </a:lnL>
                    <a:lnR w="38100" cap="flat" cmpd="sng">
                      <a:solidFill>
                        <a:srgbClr val="000000"/>
                      </a:solidFill>
                      <a:prstDash val="solid"/>
                      <a:round/>
                      <a:headEnd type="none" w="sm" len="sm"/>
                      <a:tailEnd type="none" w="sm" len="sm"/>
                    </a:lnR>
                    <a:lnT w="38100" cap="flat" cmpd="sng" algn="ctr">
                      <a:solidFill>
                        <a:srgbClr val="000000"/>
                      </a:solidFill>
                      <a:prstDash val="solid"/>
                      <a:round/>
                      <a:headEnd type="none" w="sm" len="sm"/>
                      <a:tailEnd type="none" w="sm" len="sm"/>
                    </a:lnT>
                    <a:lnB w="38100" cap="flat" cmpd="sng">
                      <a:solidFill>
                        <a:srgbClr val="000000"/>
                      </a:solidFill>
                      <a:prstDash val="solid"/>
                      <a:round/>
                      <a:headEnd type="none" w="sm" len="sm"/>
                      <a:tailEnd type="none" w="sm" len="sm"/>
                    </a:lnB>
                    <a:solidFill>
                      <a:srgbClr val="C8E8AA"/>
                    </a:solidFill>
                  </a:tcPr>
                </a:tc>
                <a:extLst>
                  <a:ext uri="{0D108BD9-81ED-4DB2-BD59-A6C34878D82A}">
                    <a16:rowId xmlns:a16="http://schemas.microsoft.com/office/drawing/2014/main" val="10002"/>
                  </a:ext>
                </a:extLst>
              </a:tr>
              <a:tr h="1080586">
                <a:tc>
                  <a:txBody>
                    <a:bodyPr/>
                    <a:lstStyle/>
                    <a:p>
                      <a:pPr marL="0" marR="0" lvl="0" indent="0" algn="l" rtl="0">
                        <a:lnSpc>
                          <a:spcPct val="100000"/>
                        </a:lnSpc>
                        <a:spcBef>
                          <a:spcPts val="0"/>
                        </a:spcBef>
                        <a:spcAft>
                          <a:spcPts val="0"/>
                        </a:spcAft>
                        <a:buClr>
                          <a:schemeClr val="dk1"/>
                        </a:buClr>
                        <a:buSzPts val="4000"/>
                        <a:buFont typeface="Arial"/>
                        <a:buNone/>
                      </a:pPr>
                      <a:r>
                        <a:rPr lang="en-US" sz="3600" dirty="0"/>
                        <a:t>   Anxiety</a:t>
                      </a:r>
                      <a:endParaRPr sz="3600" u="none" strike="noStrike" cap="none" dirty="0"/>
                    </a:p>
                  </a:txBody>
                  <a:tcPr marL="137150" marR="137150" marT="137150" marB="137150">
                    <a:lnL w="38100" cap="flat" cmpd="sng">
                      <a:solidFill>
                        <a:srgbClr val="000000"/>
                      </a:solidFill>
                      <a:prstDash val="solid"/>
                      <a:round/>
                      <a:headEnd type="none" w="sm" len="sm"/>
                      <a:tailEnd type="none" w="sm" len="sm"/>
                    </a:lnL>
                    <a:lnR w="38100" cap="flat" cmpd="sng">
                      <a:solidFill>
                        <a:srgbClr val="000000"/>
                      </a:solidFill>
                      <a:prstDash val="solid"/>
                      <a:round/>
                      <a:headEnd type="none" w="sm" len="sm"/>
                      <a:tailEnd type="none" w="sm" len="sm"/>
                    </a:lnR>
                    <a:lnT w="38100" cap="flat" cmpd="sng">
                      <a:solidFill>
                        <a:srgbClr val="000000"/>
                      </a:solidFill>
                      <a:prstDash val="solid"/>
                      <a:round/>
                      <a:headEnd type="none" w="sm" len="sm"/>
                      <a:tailEnd type="none" w="sm" len="sm"/>
                    </a:lnT>
                    <a:lnB w="38100" cap="flat" cmpd="sng">
                      <a:solidFill>
                        <a:srgbClr val="000000"/>
                      </a:solidFill>
                      <a:prstDash val="solid"/>
                      <a:round/>
                      <a:headEnd type="none" w="sm" len="sm"/>
                      <a:tailEnd type="none" w="sm" len="sm"/>
                    </a:lnB>
                    <a:solidFill>
                      <a:srgbClr val="C8E8AA"/>
                    </a:solidFill>
                  </a:tcPr>
                </a:tc>
                <a:tc>
                  <a:txBody>
                    <a:bodyPr/>
                    <a:lstStyle/>
                    <a:p>
                      <a:pPr marL="0" marR="0" lvl="0" indent="0" algn="ctr" rtl="0">
                        <a:lnSpc>
                          <a:spcPct val="100000"/>
                        </a:lnSpc>
                        <a:spcBef>
                          <a:spcPts val="0"/>
                        </a:spcBef>
                        <a:spcAft>
                          <a:spcPts val="0"/>
                        </a:spcAft>
                        <a:buClr>
                          <a:srgbClr val="000000"/>
                        </a:buClr>
                        <a:buSzPts val="4000"/>
                        <a:buFont typeface="Arial"/>
                        <a:buNone/>
                      </a:pPr>
                      <a:r>
                        <a:rPr lang="en-US" sz="3600" dirty="0"/>
                        <a:t>.18</a:t>
                      </a:r>
                      <a:endParaRPr sz="3600" u="none" strike="noStrike" cap="none" dirty="0"/>
                    </a:p>
                  </a:txBody>
                  <a:tcPr marL="137150" marR="137150" marT="137150" marB="137150">
                    <a:lnL w="38100" cap="flat" cmpd="sng">
                      <a:solidFill>
                        <a:srgbClr val="000000"/>
                      </a:solidFill>
                      <a:prstDash val="solid"/>
                      <a:round/>
                      <a:headEnd type="none" w="sm" len="sm"/>
                      <a:tailEnd type="none" w="sm" len="sm"/>
                    </a:lnL>
                    <a:lnR w="38100" cap="flat" cmpd="sng">
                      <a:solidFill>
                        <a:srgbClr val="000000"/>
                      </a:solidFill>
                      <a:prstDash val="solid"/>
                      <a:round/>
                      <a:headEnd type="none" w="sm" len="sm"/>
                      <a:tailEnd type="none" w="sm" len="sm"/>
                    </a:lnR>
                    <a:lnT w="38100" cap="flat" cmpd="sng">
                      <a:solidFill>
                        <a:srgbClr val="000000"/>
                      </a:solidFill>
                      <a:prstDash val="solid"/>
                      <a:round/>
                      <a:headEnd type="none" w="sm" len="sm"/>
                      <a:tailEnd type="none" w="sm" len="sm"/>
                    </a:lnT>
                    <a:lnB w="38100" cap="flat" cmpd="sng">
                      <a:solidFill>
                        <a:srgbClr val="000000"/>
                      </a:solidFill>
                      <a:prstDash val="solid"/>
                      <a:round/>
                      <a:headEnd type="none" w="sm" len="sm"/>
                      <a:tailEnd type="none" w="sm" len="sm"/>
                    </a:lnB>
                    <a:solidFill>
                      <a:srgbClr val="C8E8AA"/>
                    </a:solidFill>
                  </a:tcPr>
                </a:tc>
                <a:tc>
                  <a:txBody>
                    <a:bodyPr/>
                    <a:lstStyle/>
                    <a:p>
                      <a:pPr marL="0" marR="0" lvl="0" indent="0" algn="ctr" rtl="0">
                        <a:lnSpc>
                          <a:spcPct val="100000"/>
                        </a:lnSpc>
                        <a:spcBef>
                          <a:spcPts val="0"/>
                        </a:spcBef>
                        <a:spcAft>
                          <a:spcPts val="0"/>
                        </a:spcAft>
                        <a:buClr>
                          <a:schemeClr val="dk1"/>
                        </a:buClr>
                        <a:buSzPts val="4000"/>
                        <a:buFont typeface="Arial"/>
                        <a:buNone/>
                      </a:pPr>
                      <a:r>
                        <a:rPr lang="en-US" sz="3600" u="none" strike="noStrike" cap="none" dirty="0"/>
                        <a:t>&lt; .001</a:t>
                      </a:r>
                      <a:endParaRPr sz="3600" u="none" strike="noStrike" cap="none" dirty="0"/>
                    </a:p>
                  </a:txBody>
                  <a:tcPr marL="137150" marR="137150" marT="137150" marB="137150">
                    <a:lnL w="38100" cap="flat" cmpd="sng">
                      <a:solidFill>
                        <a:srgbClr val="000000"/>
                      </a:solidFill>
                      <a:prstDash val="solid"/>
                      <a:round/>
                      <a:headEnd type="none" w="sm" len="sm"/>
                      <a:tailEnd type="none" w="sm" len="sm"/>
                    </a:lnL>
                    <a:lnR w="38100" cap="flat" cmpd="sng">
                      <a:solidFill>
                        <a:srgbClr val="000000"/>
                      </a:solidFill>
                      <a:prstDash val="solid"/>
                      <a:round/>
                      <a:headEnd type="none" w="sm" len="sm"/>
                      <a:tailEnd type="none" w="sm" len="sm"/>
                    </a:lnR>
                    <a:lnT w="38100" cap="flat" cmpd="sng">
                      <a:solidFill>
                        <a:srgbClr val="000000"/>
                      </a:solidFill>
                      <a:prstDash val="solid"/>
                      <a:round/>
                      <a:headEnd type="none" w="sm" len="sm"/>
                      <a:tailEnd type="none" w="sm" len="sm"/>
                    </a:lnT>
                    <a:lnB w="38100" cap="flat" cmpd="sng">
                      <a:solidFill>
                        <a:srgbClr val="000000"/>
                      </a:solidFill>
                      <a:prstDash val="solid"/>
                      <a:round/>
                      <a:headEnd type="none" w="sm" len="sm"/>
                      <a:tailEnd type="none" w="sm" len="sm"/>
                    </a:lnB>
                    <a:solidFill>
                      <a:srgbClr val="C8E8AA"/>
                    </a:solidFill>
                  </a:tcPr>
                </a:tc>
                <a:extLst>
                  <a:ext uri="{0D108BD9-81ED-4DB2-BD59-A6C34878D82A}">
                    <a16:rowId xmlns:a16="http://schemas.microsoft.com/office/drawing/2014/main" val="10003"/>
                  </a:ext>
                </a:extLst>
              </a:tr>
              <a:tr h="1080586">
                <a:tc>
                  <a:txBody>
                    <a:bodyPr/>
                    <a:lstStyle/>
                    <a:p>
                      <a:pPr marL="0" marR="0" lvl="0" indent="0" algn="l" rtl="0">
                        <a:lnSpc>
                          <a:spcPct val="100000"/>
                        </a:lnSpc>
                        <a:spcBef>
                          <a:spcPts val="0"/>
                        </a:spcBef>
                        <a:spcAft>
                          <a:spcPts val="0"/>
                        </a:spcAft>
                        <a:buClr>
                          <a:srgbClr val="000000"/>
                        </a:buClr>
                        <a:buSzPts val="4000"/>
                        <a:buFont typeface="Arial"/>
                        <a:buNone/>
                      </a:pPr>
                      <a:r>
                        <a:rPr lang="en-US" sz="3600" dirty="0"/>
                        <a:t>   Depression</a:t>
                      </a:r>
                      <a:endParaRPr sz="3600" u="none" strike="noStrike" cap="none" dirty="0"/>
                    </a:p>
                  </a:txBody>
                  <a:tcPr marL="137150" marR="137150" marT="137150" marB="137150">
                    <a:lnL w="38100" cap="flat" cmpd="sng">
                      <a:solidFill>
                        <a:srgbClr val="000000"/>
                      </a:solidFill>
                      <a:prstDash val="solid"/>
                      <a:round/>
                      <a:headEnd type="none" w="sm" len="sm"/>
                      <a:tailEnd type="none" w="sm" len="sm"/>
                    </a:lnL>
                    <a:lnR w="38100" cap="flat" cmpd="sng">
                      <a:solidFill>
                        <a:srgbClr val="000000"/>
                      </a:solidFill>
                      <a:prstDash val="solid"/>
                      <a:round/>
                      <a:headEnd type="none" w="sm" len="sm"/>
                      <a:tailEnd type="none" w="sm" len="sm"/>
                    </a:lnR>
                    <a:lnT w="38100" cap="flat" cmpd="sng">
                      <a:solidFill>
                        <a:srgbClr val="000000"/>
                      </a:solidFill>
                      <a:prstDash val="solid"/>
                      <a:round/>
                      <a:headEnd type="none" w="sm" len="sm"/>
                      <a:tailEnd type="none" w="sm" len="sm"/>
                    </a:lnT>
                    <a:lnB w="38100" cap="flat" cmpd="sng">
                      <a:solidFill>
                        <a:srgbClr val="000000"/>
                      </a:solidFill>
                      <a:prstDash val="solid"/>
                      <a:round/>
                      <a:headEnd type="none" w="sm" len="sm"/>
                      <a:tailEnd type="none" w="sm" len="sm"/>
                    </a:lnB>
                    <a:solidFill>
                      <a:srgbClr val="C8E8AA"/>
                    </a:solidFill>
                  </a:tcPr>
                </a:tc>
                <a:tc>
                  <a:txBody>
                    <a:bodyPr/>
                    <a:lstStyle/>
                    <a:p>
                      <a:pPr marL="0" marR="0" lvl="0" indent="0" algn="ctr" rtl="0">
                        <a:lnSpc>
                          <a:spcPct val="100000"/>
                        </a:lnSpc>
                        <a:spcBef>
                          <a:spcPts val="0"/>
                        </a:spcBef>
                        <a:spcAft>
                          <a:spcPts val="0"/>
                        </a:spcAft>
                        <a:buClr>
                          <a:srgbClr val="000000"/>
                        </a:buClr>
                        <a:buSzPts val="4000"/>
                        <a:buFont typeface="Arial"/>
                        <a:buNone/>
                      </a:pPr>
                      <a:r>
                        <a:rPr lang="en-US" sz="3600" dirty="0"/>
                        <a:t>.19</a:t>
                      </a:r>
                      <a:endParaRPr sz="3600" u="none" strike="noStrike" cap="none" dirty="0"/>
                    </a:p>
                  </a:txBody>
                  <a:tcPr marL="137150" marR="137150" marT="137150" marB="137150">
                    <a:lnL w="38100" cap="flat" cmpd="sng">
                      <a:solidFill>
                        <a:srgbClr val="000000"/>
                      </a:solidFill>
                      <a:prstDash val="solid"/>
                      <a:round/>
                      <a:headEnd type="none" w="sm" len="sm"/>
                      <a:tailEnd type="none" w="sm" len="sm"/>
                    </a:lnL>
                    <a:lnR w="38100" cap="flat" cmpd="sng">
                      <a:solidFill>
                        <a:srgbClr val="000000"/>
                      </a:solidFill>
                      <a:prstDash val="solid"/>
                      <a:round/>
                      <a:headEnd type="none" w="sm" len="sm"/>
                      <a:tailEnd type="none" w="sm" len="sm"/>
                    </a:lnR>
                    <a:lnT w="38100" cap="flat" cmpd="sng">
                      <a:solidFill>
                        <a:srgbClr val="000000"/>
                      </a:solidFill>
                      <a:prstDash val="solid"/>
                      <a:round/>
                      <a:headEnd type="none" w="sm" len="sm"/>
                      <a:tailEnd type="none" w="sm" len="sm"/>
                    </a:lnT>
                    <a:lnB w="38100" cap="flat" cmpd="sng">
                      <a:solidFill>
                        <a:srgbClr val="000000"/>
                      </a:solidFill>
                      <a:prstDash val="solid"/>
                      <a:round/>
                      <a:headEnd type="none" w="sm" len="sm"/>
                      <a:tailEnd type="none" w="sm" len="sm"/>
                    </a:lnB>
                    <a:solidFill>
                      <a:srgbClr val="C8E8AA"/>
                    </a:solidFill>
                  </a:tcPr>
                </a:tc>
                <a:tc>
                  <a:txBody>
                    <a:bodyPr/>
                    <a:lstStyle/>
                    <a:p>
                      <a:pPr marL="0" marR="0" lvl="0" indent="0" algn="ctr" rtl="0">
                        <a:lnSpc>
                          <a:spcPct val="100000"/>
                        </a:lnSpc>
                        <a:spcBef>
                          <a:spcPts val="0"/>
                        </a:spcBef>
                        <a:spcAft>
                          <a:spcPts val="0"/>
                        </a:spcAft>
                        <a:buClr>
                          <a:schemeClr val="dk1"/>
                        </a:buClr>
                        <a:buSzPts val="4000"/>
                        <a:buFont typeface="Arial"/>
                        <a:buNone/>
                      </a:pPr>
                      <a:r>
                        <a:rPr lang="en-US" sz="3600" dirty="0"/>
                        <a:t>&lt; .001</a:t>
                      </a:r>
                      <a:endParaRPr sz="3600" u="none" strike="noStrike" cap="none" dirty="0"/>
                    </a:p>
                  </a:txBody>
                  <a:tcPr marL="137150" marR="137150" marT="137150" marB="137150">
                    <a:lnL w="38100" cap="flat" cmpd="sng">
                      <a:solidFill>
                        <a:srgbClr val="000000"/>
                      </a:solidFill>
                      <a:prstDash val="solid"/>
                      <a:round/>
                      <a:headEnd type="none" w="sm" len="sm"/>
                      <a:tailEnd type="none" w="sm" len="sm"/>
                    </a:lnL>
                    <a:lnR w="38100" cap="flat" cmpd="sng">
                      <a:solidFill>
                        <a:srgbClr val="000000"/>
                      </a:solidFill>
                      <a:prstDash val="solid"/>
                      <a:round/>
                      <a:headEnd type="none" w="sm" len="sm"/>
                      <a:tailEnd type="none" w="sm" len="sm"/>
                    </a:lnR>
                    <a:lnT w="38100" cap="flat" cmpd="sng">
                      <a:solidFill>
                        <a:srgbClr val="000000"/>
                      </a:solidFill>
                      <a:prstDash val="solid"/>
                      <a:round/>
                      <a:headEnd type="none" w="sm" len="sm"/>
                      <a:tailEnd type="none" w="sm" len="sm"/>
                    </a:lnT>
                    <a:lnB w="38100" cap="flat" cmpd="sng">
                      <a:solidFill>
                        <a:srgbClr val="000000"/>
                      </a:solidFill>
                      <a:prstDash val="solid"/>
                      <a:round/>
                      <a:headEnd type="none" w="sm" len="sm"/>
                      <a:tailEnd type="none" w="sm" len="sm"/>
                    </a:lnB>
                    <a:solidFill>
                      <a:srgbClr val="C8E8AA"/>
                    </a:solidFill>
                  </a:tcPr>
                </a:tc>
                <a:extLst>
                  <a:ext uri="{0D108BD9-81ED-4DB2-BD59-A6C34878D82A}">
                    <a16:rowId xmlns:a16="http://schemas.microsoft.com/office/drawing/2014/main" val="10004"/>
                  </a:ext>
                </a:extLst>
              </a:tr>
              <a:tr h="1080586">
                <a:tc>
                  <a:txBody>
                    <a:bodyPr/>
                    <a:lstStyle/>
                    <a:p>
                      <a:pPr marL="0" marR="0" lvl="0" indent="0" algn="l" rtl="0">
                        <a:lnSpc>
                          <a:spcPct val="100000"/>
                        </a:lnSpc>
                        <a:spcBef>
                          <a:spcPts val="0"/>
                        </a:spcBef>
                        <a:spcAft>
                          <a:spcPts val="0"/>
                        </a:spcAft>
                        <a:buClr>
                          <a:srgbClr val="000000"/>
                        </a:buClr>
                        <a:buSzPts val="4000"/>
                        <a:buFont typeface="Arial"/>
                        <a:buNone/>
                      </a:pPr>
                      <a:r>
                        <a:rPr lang="en-US" sz="3600" u="none" strike="noStrike" cap="none" dirty="0"/>
                        <a:t>   Emotional Volatility</a:t>
                      </a:r>
                      <a:endParaRPr sz="3600" u="none" strike="noStrike" cap="none" dirty="0"/>
                    </a:p>
                  </a:txBody>
                  <a:tcPr marL="137150" marR="137150" marT="137150" marB="137150">
                    <a:lnL w="38100" cap="flat" cmpd="sng">
                      <a:solidFill>
                        <a:srgbClr val="000000"/>
                      </a:solidFill>
                      <a:prstDash val="solid"/>
                      <a:round/>
                      <a:headEnd type="none" w="sm" len="sm"/>
                      <a:tailEnd type="none" w="sm" len="sm"/>
                    </a:lnL>
                    <a:lnR w="38100" cap="flat" cmpd="sng" algn="ctr">
                      <a:solidFill>
                        <a:srgbClr val="000000"/>
                      </a:solidFill>
                      <a:prstDash val="solid"/>
                      <a:round/>
                      <a:headEnd type="none" w="sm" len="sm"/>
                      <a:tailEnd type="none" w="sm" len="sm"/>
                    </a:lnR>
                    <a:lnT w="38100" cap="flat" cmpd="sng" algn="ctr">
                      <a:solidFill>
                        <a:srgbClr val="000000"/>
                      </a:solidFill>
                      <a:prstDash val="solid"/>
                      <a:round/>
                      <a:headEnd type="none" w="sm" len="sm"/>
                      <a:tailEnd type="none" w="sm" len="sm"/>
                    </a:lnT>
                    <a:lnB w="38100" cap="flat" cmpd="sng">
                      <a:solidFill>
                        <a:srgbClr val="000000"/>
                      </a:solidFill>
                      <a:prstDash val="solid"/>
                      <a:round/>
                      <a:headEnd type="none" w="sm" len="sm"/>
                      <a:tailEnd type="none" w="sm" len="sm"/>
                    </a:lnB>
                    <a:solidFill>
                      <a:srgbClr val="C8E8AA"/>
                    </a:solidFill>
                  </a:tcPr>
                </a:tc>
                <a:tc>
                  <a:txBody>
                    <a:bodyPr/>
                    <a:lstStyle/>
                    <a:p>
                      <a:pPr marL="0" marR="0" lvl="0" indent="0" algn="ctr" rtl="0">
                        <a:lnSpc>
                          <a:spcPct val="100000"/>
                        </a:lnSpc>
                        <a:spcBef>
                          <a:spcPts val="0"/>
                        </a:spcBef>
                        <a:spcAft>
                          <a:spcPts val="0"/>
                        </a:spcAft>
                        <a:buClr>
                          <a:srgbClr val="000000"/>
                        </a:buClr>
                        <a:buSzPts val="4000"/>
                        <a:buFont typeface="Arial"/>
                        <a:buNone/>
                      </a:pPr>
                      <a:r>
                        <a:rPr lang="en-US" sz="3600" u="none" strike="noStrike" cap="none" dirty="0"/>
                        <a:t>.09</a:t>
                      </a:r>
                      <a:endParaRPr sz="3600" u="none" strike="noStrike" cap="none" dirty="0"/>
                    </a:p>
                  </a:txBody>
                  <a:tcPr marL="137150" marR="137150" marT="137150" marB="137150">
                    <a:lnL w="38100" cap="flat" cmpd="sng" algn="ctr">
                      <a:solidFill>
                        <a:srgbClr val="000000"/>
                      </a:solidFill>
                      <a:prstDash val="solid"/>
                      <a:round/>
                      <a:headEnd type="none" w="sm" len="sm"/>
                      <a:tailEnd type="none" w="sm" len="sm"/>
                    </a:lnL>
                    <a:lnR w="38100" cap="flat" cmpd="sng" algn="ctr">
                      <a:solidFill>
                        <a:srgbClr val="000000"/>
                      </a:solidFill>
                      <a:prstDash val="solid"/>
                      <a:round/>
                      <a:headEnd type="none" w="sm" len="sm"/>
                      <a:tailEnd type="none" w="sm" len="sm"/>
                    </a:lnR>
                    <a:lnT w="38100" cap="flat" cmpd="sng" algn="ctr">
                      <a:solidFill>
                        <a:srgbClr val="000000"/>
                      </a:solidFill>
                      <a:prstDash val="solid"/>
                      <a:round/>
                      <a:headEnd type="none" w="sm" len="sm"/>
                      <a:tailEnd type="none" w="sm" len="sm"/>
                    </a:lnT>
                    <a:lnB w="38100" cap="flat" cmpd="sng">
                      <a:solidFill>
                        <a:srgbClr val="000000"/>
                      </a:solidFill>
                      <a:prstDash val="solid"/>
                      <a:round/>
                      <a:headEnd type="none" w="sm" len="sm"/>
                      <a:tailEnd type="none" w="sm" len="sm"/>
                    </a:lnB>
                    <a:solidFill>
                      <a:srgbClr val="C8E8AA"/>
                    </a:solidFill>
                  </a:tcPr>
                </a:tc>
                <a:tc>
                  <a:txBody>
                    <a:bodyPr/>
                    <a:lstStyle/>
                    <a:p>
                      <a:pPr marL="0" marR="0" lvl="0" indent="0" algn="ctr" rtl="0">
                        <a:lnSpc>
                          <a:spcPct val="100000"/>
                        </a:lnSpc>
                        <a:spcBef>
                          <a:spcPts val="0"/>
                        </a:spcBef>
                        <a:spcAft>
                          <a:spcPts val="0"/>
                        </a:spcAft>
                        <a:buClr>
                          <a:schemeClr val="dk1"/>
                        </a:buClr>
                        <a:buSzPts val="4000"/>
                        <a:buFont typeface="Arial"/>
                        <a:buNone/>
                      </a:pPr>
                      <a:r>
                        <a:rPr lang="en-US" sz="3600" u="none" strike="noStrike" cap="none" dirty="0"/>
                        <a:t>.13</a:t>
                      </a:r>
                      <a:endParaRPr sz="3600" u="none" strike="noStrike" cap="none" dirty="0"/>
                    </a:p>
                  </a:txBody>
                  <a:tcPr marL="137150" marR="137150" marT="137150" marB="137150">
                    <a:lnL w="38100" cap="flat" cmpd="sng" algn="ctr">
                      <a:solidFill>
                        <a:srgbClr val="000000"/>
                      </a:solidFill>
                      <a:prstDash val="solid"/>
                      <a:round/>
                      <a:headEnd type="none" w="sm" len="sm"/>
                      <a:tailEnd type="none" w="sm" len="sm"/>
                    </a:lnL>
                    <a:lnR w="38100" cap="flat" cmpd="sng">
                      <a:solidFill>
                        <a:srgbClr val="000000"/>
                      </a:solidFill>
                      <a:prstDash val="solid"/>
                      <a:round/>
                      <a:headEnd type="none" w="sm" len="sm"/>
                      <a:tailEnd type="none" w="sm" len="sm"/>
                    </a:lnR>
                    <a:lnT w="38100" cap="flat" cmpd="sng" algn="ctr">
                      <a:solidFill>
                        <a:srgbClr val="000000"/>
                      </a:solidFill>
                      <a:prstDash val="solid"/>
                      <a:round/>
                      <a:headEnd type="none" w="sm" len="sm"/>
                      <a:tailEnd type="none" w="sm" len="sm"/>
                    </a:lnT>
                    <a:lnB w="38100" cap="flat" cmpd="sng">
                      <a:solidFill>
                        <a:srgbClr val="000000"/>
                      </a:solidFill>
                      <a:prstDash val="solid"/>
                      <a:round/>
                      <a:headEnd type="none" w="sm" len="sm"/>
                      <a:tailEnd type="none" w="sm" len="sm"/>
                    </a:lnB>
                    <a:solidFill>
                      <a:srgbClr val="C8E8AA"/>
                    </a:solidFill>
                  </a:tcPr>
                </a:tc>
                <a:extLst>
                  <a:ext uri="{0D108BD9-81ED-4DB2-BD59-A6C34878D82A}">
                    <a16:rowId xmlns:a16="http://schemas.microsoft.com/office/drawing/2014/main" val="895694429"/>
                  </a:ext>
                </a:extLst>
              </a:tr>
              <a:tr h="1438555">
                <a:tc>
                  <a:txBody>
                    <a:bodyPr/>
                    <a:lstStyle/>
                    <a:p>
                      <a:pPr marL="0" marR="0" lvl="0" indent="0" algn="l" rtl="0">
                        <a:lnSpc>
                          <a:spcPct val="100000"/>
                        </a:lnSpc>
                        <a:spcBef>
                          <a:spcPts val="0"/>
                        </a:spcBef>
                        <a:spcAft>
                          <a:spcPts val="0"/>
                        </a:spcAft>
                        <a:buClr>
                          <a:srgbClr val="000000"/>
                        </a:buClr>
                        <a:buSzPts val="4000"/>
                        <a:buFont typeface="Arial"/>
                        <a:buNone/>
                      </a:pPr>
                      <a:r>
                        <a:rPr lang="en-US" sz="3600" dirty="0"/>
                        <a:t>Openness</a:t>
                      </a:r>
                      <a:endParaRPr sz="3600" u="none" strike="noStrike" cap="none" dirty="0"/>
                    </a:p>
                  </a:txBody>
                  <a:tcPr marL="137150" marR="137150" marT="137150" marB="137150">
                    <a:lnL w="38100" cap="flat" cmpd="sng">
                      <a:solidFill>
                        <a:srgbClr val="000000"/>
                      </a:solidFill>
                      <a:prstDash val="solid"/>
                      <a:round/>
                      <a:headEnd type="none" w="sm" len="sm"/>
                      <a:tailEnd type="none" w="sm" len="sm"/>
                    </a:lnL>
                    <a:lnR w="38100" cap="flat" cmpd="sng" algn="ctr">
                      <a:solidFill>
                        <a:srgbClr val="000000"/>
                      </a:solidFill>
                      <a:prstDash val="solid"/>
                      <a:round/>
                      <a:headEnd type="none" w="sm" len="sm"/>
                      <a:tailEnd type="none" w="sm" len="sm"/>
                    </a:lnR>
                    <a:lnT w="38100" cap="flat" cmpd="sng" algn="ctr">
                      <a:solidFill>
                        <a:srgbClr val="000000"/>
                      </a:solidFill>
                      <a:prstDash val="solid"/>
                      <a:round/>
                      <a:headEnd type="none" w="sm" len="sm"/>
                      <a:tailEnd type="none" w="sm" len="sm"/>
                    </a:lnT>
                    <a:lnB w="38100" cap="flat" cmpd="sng">
                      <a:solidFill>
                        <a:srgbClr val="000000"/>
                      </a:solidFill>
                      <a:prstDash val="solid"/>
                      <a:round/>
                      <a:headEnd type="none" w="sm" len="sm"/>
                      <a:tailEnd type="none" w="sm" len="sm"/>
                    </a:lnB>
                    <a:solidFill>
                      <a:srgbClr val="C8E8AA"/>
                    </a:solidFill>
                  </a:tcPr>
                </a:tc>
                <a:tc>
                  <a:txBody>
                    <a:bodyPr/>
                    <a:lstStyle/>
                    <a:p>
                      <a:pPr marL="0" marR="0" lvl="0" indent="0" algn="ctr" rtl="0">
                        <a:lnSpc>
                          <a:spcPct val="100000"/>
                        </a:lnSpc>
                        <a:spcBef>
                          <a:spcPts val="0"/>
                        </a:spcBef>
                        <a:spcAft>
                          <a:spcPts val="0"/>
                        </a:spcAft>
                        <a:buClr>
                          <a:srgbClr val="000000"/>
                        </a:buClr>
                        <a:buSzPts val="4000"/>
                        <a:buFont typeface="Arial"/>
                        <a:buNone/>
                      </a:pPr>
                      <a:r>
                        <a:rPr lang="en-US" sz="3600" dirty="0"/>
                        <a:t>.02</a:t>
                      </a:r>
                      <a:endParaRPr sz="3600" u="none" strike="noStrike" cap="none" dirty="0"/>
                    </a:p>
                  </a:txBody>
                  <a:tcPr marL="137150" marR="137150" marT="137150" marB="137150">
                    <a:lnL w="38100" cap="flat" cmpd="sng" algn="ctr">
                      <a:solidFill>
                        <a:srgbClr val="000000"/>
                      </a:solidFill>
                      <a:prstDash val="solid"/>
                      <a:round/>
                      <a:headEnd type="none" w="sm" len="sm"/>
                      <a:tailEnd type="none" w="sm" len="sm"/>
                    </a:lnL>
                    <a:lnR w="38100" cap="flat" cmpd="sng" algn="ctr">
                      <a:solidFill>
                        <a:srgbClr val="000000"/>
                      </a:solidFill>
                      <a:prstDash val="solid"/>
                      <a:round/>
                      <a:headEnd type="none" w="sm" len="sm"/>
                      <a:tailEnd type="none" w="sm" len="sm"/>
                    </a:lnR>
                    <a:lnT w="38100" cap="flat" cmpd="sng" algn="ctr">
                      <a:solidFill>
                        <a:srgbClr val="000000"/>
                      </a:solidFill>
                      <a:prstDash val="solid"/>
                      <a:round/>
                      <a:headEnd type="none" w="sm" len="sm"/>
                      <a:tailEnd type="none" w="sm" len="sm"/>
                    </a:lnT>
                    <a:lnB w="38100" cap="flat" cmpd="sng">
                      <a:solidFill>
                        <a:srgbClr val="000000"/>
                      </a:solidFill>
                      <a:prstDash val="solid"/>
                      <a:round/>
                      <a:headEnd type="none" w="sm" len="sm"/>
                      <a:tailEnd type="none" w="sm" len="sm"/>
                    </a:lnB>
                    <a:solidFill>
                      <a:srgbClr val="C8E8AA"/>
                    </a:solidFill>
                  </a:tcPr>
                </a:tc>
                <a:tc>
                  <a:txBody>
                    <a:bodyPr/>
                    <a:lstStyle/>
                    <a:p>
                      <a:pPr marL="0" marR="0" lvl="0" indent="0" algn="ctr" rtl="0">
                        <a:lnSpc>
                          <a:spcPct val="100000"/>
                        </a:lnSpc>
                        <a:spcBef>
                          <a:spcPts val="0"/>
                        </a:spcBef>
                        <a:spcAft>
                          <a:spcPts val="0"/>
                        </a:spcAft>
                        <a:buClr>
                          <a:srgbClr val="000000"/>
                        </a:buClr>
                        <a:buSzPts val="4000"/>
                        <a:buFont typeface="Arial"/>
                        <a:buNone/>
                      </a:pPr>
                      <a:r>
                        <a:rPr lang="en-US" sz="3600" dirty="0"/>
                        <a:t>.477</a:t>
                      </a:r>
                      <a:endParaRPr sz="3600" u="none" strike="noStrike" cap="none" dirty="0"/>
                    </a:p>
                  </a:txBody>
                  <a:tcPr marL="137150" marR="137150" marT="137150" marB="137150">
                    <a:lnL w="38100" cap="flat" cmpd="sng" algn="ctr">
                      <a:solidFill>
                        <a:srgbClr val="000000"/>
                      </a:solidFill>
                      <a:prstDash val="solid"/>
                      <a:round/>
                      <a:headEnd type="none" w="sm" len="sm"/>
                      <a:tailEnd type="none" w="sm" len="sm"/>
                    </a:lnL>
                    <a:lnR w="38100" cap="flat" cmpd="sng">
                      <a:solidFill>
                        <a:srgbClr val="000000"/>
                      </a:solidFill>
                      <a:prstDash val="solid"/>
                      <a:round/>
                      <a:headEnd type="none" w="sm" len="sm"/>
                      <a:tailEnd type="none" w="sm" len="sm"/>
                    </a:lnR>
                    <a:lnT w="38100" cap="flat" cmpd="sng" algn="ctr">
                      <a:solidFill>
                        <a:srgbClr val="000000"/>
                      </a:solidFill>
                      <a:prstDash val="solid"/>
                      <a:round/>
                      <a:headEnd type="none" w="sm" len="sm"/>
                      <a:tailEnd type="none" w="sm" len="sm"/>
                    </a:lnT>
                    <a:lnB w="38100" cap="flat" cmpd="sng">
                      <a:solidFill>
                        <a:srgbClr val="000000"/>
                      </a:solidFill>
                      <a:prstDash val="solid"/>
                      <a:round/>
                      <a:headEnd type="none" w="sm" len="sm"/>
                      <a:tailEnd type="none" w="sm" len="sm"/>
                    </a:lnB>
                    <a:solidFill>
                      <a:srgbClr val="C8E8AA"/>
                    </a:solidFill>
                  </a:tcPr>
                </a:tc>
                <a:extLst>
                  <a:ext uri="{0D108BD9-81ED-4DB2-BD59-A6C34878D82A}">
                    <a16:rowId xmlns:a16="http://schemas.microsoft.com/office/drawing/2014/main" val="10006"/>
                  </a:ext>
                </a:extLst>
              </a:tr>
              <a:tr h="1080586">
                <a:tc>
                  <a:txBody>
                    <a:bodyPr/>
                    <a:lstStyle/>
                    <a:p>
                      <a:pPr marL="0" marR="0" lvl="0" indent="0" algn="l" rtl="0">
                        <a:lnSpc>
                          <a:spcPct val="100000"/>
                        </a:lnSpc>
                        <a:spcBef>
                          <a:spcPts val="0"/>
                        </a:spcBef>
                        <a:spcAft>
                          <a:spcPts val="0"/>
                        </a:spcAft>
                        <a:buClr>
                          <a:srgbClr val="000000"/>
                        </a:buClr>
                        <a:buSzPts val="4000"/>
                        <a:buFont typeface="Arial"/>
                        <a:buNone/>
                      </a:pPr>
                      <a:r>
                        <a:rPr lang="en-US" sz="3600" dirty="0"/>
                        <a:t>   Intellectual Curiosity</a:t>
                      </a:r>
                      <a:endParaRPr sz="3600" u="none" strike="noStrike" cap="none" dirty="0"/>
                    </a:p>
                  </a:txBody>
                  <a:tcPr marL="137150" marR="137150" marT="137150" marB="137150">
                    <a:lnL w="38100" cap="flat" cmpd="sng">
                      <a:solidFill>
                        <a:srgbClr val="000000"/>
                      </a:solidFill>
                      <a:prstDash val="solid"/>
                      <a:round/>
                      <a:headEnd type="none" w="sm" len="sm"/>
                      <a:tailEnd type="none" w="sm" len="sm"/>
                    </a:lnL>
                    <a:lnR w="38100" cap="flat" cmpd="sng" algn="ctr">
                      <a:solidFill>
                        <a:srgbClr val="000000"/>
                      </a:solidFill>
                      <a:prstDash val="solid"/>
                      <a:round/>
                      <a:headEnd type="none" w="sm" len="sm"/>
                      <a:tailEnd type="none" w="sm" len="sm"/>
                    </a:lnR>
                    <a:lnT w="38100" cap="flat" cmpd="sng" algn="ctr">
                      <a:solidFill>
                        <a:srgbClr val="000000"/>
                      </a:solidFill>
                      <a:prstDash val="solid"/>
                      <a:round/>
                      <a:headEnd type="none" w="sm" len="sm"/>
                      <a:tailEnd type="none" w="sm" len="sm"/>
                    </a:lnT>
                    <a:lnB w="38100" cap="flat" cmpd="sng">
                      <a:solidFill>
                        <a:srgbClr val="000000"/>
                      </a:solidFill>
                      <a:prstDash val="solid"/>
                      <a:round/>
                      <a:headEnd type="none" w="sm" len="sm"/>
                      <a:tailEnd type="none" w="sm" len="sm"/>
                    </a:lnB>
                    <a:solidFill>
                      <a:srgbClr val="C8E8AA"/>
                    </a:solidFill>
                  </a:tcPr>
                </a:tc>
                <a:tc>
                  <a:txBody>
                    <a:bodyPr/>
                    <a:lstStyle/>
                    <a:p>
                      <a:pPr marL="0" marR="0" lvl="0" indent="0" algn="ctr" rtl="0">
                        <a:lnSpc>
                          <a:spcPct val="100000"/>
                        </a:lnSpc>
                        <a:spcBef>
                          <a:spcPts val="0"/>
                        </a:spcBef>
                        <a:spcAft>
                          <a:spcPts val="0"/>
                        </a:spcAft>
                        <a:buClr>
                          <a:srgbClr val="000000"/>
                        </a:buClr>
                        <a:buSzPts val="4000"/>
                        <a:buFont typeface="Arial"/>
                        <a:buNone/>
                      </a:pPr>
                      <a:r>
                        <a:rPr lang="en-US" sz="3600" dirty="0"/>
                        <a:t>.04</a:t>
                      </a:r>
                      <a:endParaRPr sz="3600" u="none" strike="noStrike" cap="none" dirty="0"/>
                    </a:p>
                  </a:txBody>
                  <a:tcPr marL="137150" marR="137150" marT="137150" marB="137150">
                    <a:lnL w="38100" cap="flat" cmpd="sng" algn="ctr">
                      <a:solidFill>
                        <a:srgbClr val="000000"/>
                      </a:solidFill>
                      <a:prstDash val="solid"/>
                      <a:round/>
                      <a:headEnd type="none" w="sm" len="sm"/>
                      <a:tailEnd type="none" w="sm" len="sm"/>
                    </a:lnL>
                    <a:lnR w="38100" cap="flat" cmpd="sng" algn="ctr">
                      <a:solidFill>
                        <a:srgbClr val="000000"/>
                      </a:solidFill>
                      <a:prstDash val="solid"/>
                      <a:round/>
                      <a:headEnd type="none" w="sm" len="sm"/>
                      <a:tailEnd type="none" w="sm" len="sm"/>
                    </a:lnR>
                    <a:lnT w="38100" cap="flat" cmpd="sng" algn="ctr">
                      <a:solidFill>
                        <a:srgbClr val="000000"/>
                      </a:solidFill>
                      <a:prstDash val="solid"/>
                      <a:round/>
                      <a:headEnd type="none" w="sm" len="sm"/>
                      <a:tailEnd type="none" w="sm" len="sm"/>
                    </a:lnT>
                    <a:lnB w="38100" cap="flat" cmpd="sng">
                      <a:solidFill>
                        <a:srgbClr val="000000"/>
                      </a:solidFill>
                      <a:prstDash val="solid"/>
                      <a:round/>
                      <a:headEnd type="none" w="sm" len="sm"/>
                      <a:tailEnd type="none" w="sm" len="sm"/>
                    </a:lnB>
                    <a:solidFill>
                      <a:srgbClr val="C8E8AA"/>
                    </a:solidFill>
                  </a:tcPr>
                </a:tc>
                <a:tc>
                  <a:txBody>
                    <a:bodyPr/>
                    <a:lstStyle/>
                    <a:p>
                      <a:pPr marL="0" marR="0" lvl="0" indent="0" algn="ctr" rtl="0">
                        <a:lnSpc>
                          <a:spcPct val="100000"/>
                        </a:lnSpc>
                        <a:spcBef>
                          <a:spcPts val="0"/>
                        </a:spcBef>
                        <a:spcAft>
                          <a:spcPts val="0"/>
                        </a:spcAft>
                        <a:buClr>
                          <a:srgbClr val="000000"/>
                        </a:buClr>
                        <a:buSzPts val="4000"/>
                        <a:buFont typeface="Arial"/>
                        <a:buNone/>
                      </a:pPr>
                      <a:r>
                        <a:rPr lang="en-US" sz="3600" dirty="0">
                          <a:solidFill>
                            <a:schemeClr val="dk1"/>
                          </a:solidFill>
                        </a:rPr>
                        <a:t>.201</a:t>
                      </a:r>
                      <a:endParaRPr sz="3600" u="none" strike="noStrike" cap="none" dirty="0">
                        <a:solidFill>
                          <a:schemeClr val="dk1"/>
                        </a:solidFill>
                      </a:endParaRPr>
                    </a:p>
                  </a:txBody>
                  <a:tcPr marL="137150" marR="137150" marT="137150" marB="137150">
                    <a:lnL w="38100" cap="flat" cmpd="sng" algn="ctr">
                      <a:solidFill>
                        <a:srgbClr val="000000"/>
                      </a:solidFill>
                      <a:prstDash val="solid"/>
                      <a:round/>
                      <a:headEnd type="none" w="sm" len="sm"/>
                      <a:tailEnd type="none" w="sm" len="sm"/>
                    </a:lnL>
                    <a:lnR w="38100" cap="flat" cmpd="sng">
                      <a:solidFill>
                        <a:srgbClr val="000000"/>
                      </a:solidFill>
                      <a:prstDash val="solid"/>
                      <a:round/>
                      <a:headEnd type="none" w="sm" len="sm"/>
                      <a:tailEnd type="none" w="sm" len="sm"/>
                    </a:lnR>
                    <a:lnT w="38100" cap="flat" cmpd="sng" algn="ctr">
                      <a:solidFill>
                        <a:srgbClr val="000000"/>
                      </a:solidFill>
                      <a:prstDash val="solid"/>
                      <a:round/>
                      <a:headEnd type="none" w="sm" len="sm"/>
                      <a:tailEnd type="none" w="sm" len="sm"/>
                    </a:lnT>
                    <a:lnB w="38100" cap="flat" cmpd="sng">
                      <a:solidFill>
                        <a:srgbClr val="000000"/>
                      </a:solidFill>
                      <a:prstDash val="solid"/>
                      <a:round/>
                      <a:headEnd type="none" w="sm" len="sm"/>
                      <a:tailEnd type="none" w="sm" len="sm"/>
                    </a:lnB>
                    <a:solidFill>
                      <a:srgbClr val="C8E8AA"/>
                    </a:solidFill>
                  </a:tcPr>
                </a:tc>
                <a:extLst>
                  <a:ext uri="{0D108BD9-81ED-4DB2-BD59-A6C34878D82A}">
                    <a16:rowId xmlns:a16="http://schemas.microsoft.com/office/drawing/2014/main" val="10007"/>
                  </a:ext>
                </a:extLst>
              </a:tr>
              <a:tr h="1440410">
                <a:tc>
                  <a:txBody>
                    <a:bodyPr/>
                    <a:lstStyle/>
                    <a:p>
                      <a:pPr marL="355600" marR="0" lvl="0" indent="0" algn="l" rtl="0">
                        <a:lnSpc>
                          <a:spcPct val="100000"/>
                        </a:lnSpc>
                        <a:spcBef>
                          <a:spcPts val="0"/>
                        </a:spcBef>
                        <a:spcAft>
                          <a:spcPts val="0"/>
                        </a:spcAft>
                        <a:buClr>
                          <a:srgbClr val="000000"/>
                        </a:buClr>
                        <a:buSzPts val="4000"/>
                        <a:buFont typeface="Arial"/>
                        <a:buNone/>
                      </a:pPr>
                      <a:r>
                        <a:rPr lang="en-US" sz="3600" dirty="0"/>
                        <a:t>Aesthetic Appreciation</a:t>
                      </a:r>
                      <a:endParaRPr sz="3600" u="none" strike="noStrike" cap="none" dirty="0"/>
                    </a:p>
                  </a:txBody>
                  <a:tcPr marL="137150" marR="137150" marT="137150" marB="137150">
                    <a:lnL w="38100" cap="flat" cmpd="sng">
                      <a:solidFill>
                        <a:srgbClr val="000000"/>
                      </a:solidFill>
                      <a:prstDash val="solid"/>
                      <a:round/>
                      <a:headEnd type="none" w="sm" len="sm"/>
                      <a:tailEnd type="none" w="sm" len="sm"/>
                    </a:lnL>
                    <a:lnR w="38100" cap="flat" cmpd="sng">
                      <a:solidFill>
                        <a:srgbClr val="000000"/>
                      </a:solidFill>
                      <a:prstDash val="solid"/>
                      <a:round/>
                      <a:headEnd type="none" w="sm" len="sm"/>
                      <a:tailEnd type="none" w="sm" len="sm"/>
                    </a:lnR>
                    <a:lnT w="38100" cap="flat" cmpd="sng">
                      <a:solidFill>
                        <a:srgbClr val="000000"/>
                      </a:solidFill>
                      <a:prstDash val="solid"/>
                      <a:round/>
                      <a:headEnd type="none" w="sm" len="sm"/>
                      <a:tailEnd type="none" w="sm" len="sm"/>
                    </a:lnT>
                    <a:lnB w="38100" cap="flat" cmpd="sng">
                      <a:solidFill>
                        <a:srgbClr val="000000"/>
                      </a:solidFill>
                      <a:prstDash val="solid"/>
                      <a:round/>
                      <a:headEnd type="none" w="sm" len="sm"/>
                      <a:tailEnd type="none" w="sm" len="sm"/>
                    </a:lnB>
                    <a:solidFill>
                      <a:srgbClr val="C8E8AA"/>
                    </a:solidFill>
                  </a:tcPr>
                </a:tc>
                <a:tc>
                  <a:txBody>
                    <a:bodyPr/>
                    <a:lstStyle/>
                    <a:p>
                      <a:pPr marL="0" marR="0" lvl="0" indent="0" algn="ctr" rtl="0">
                        <a:lnSpc>
                          <a:spcPct val="100000"/>
                        </a:lnSpc>
                        <a:spcBef>
                          <a:spcPts val="0"/>
                        </a:spcBef>
                        <a:spcAft>
                          <a:spcPts val="0"/>
                        </a:spcAft>
                        <a:buClr>
                          <a:srgbClr val="000000"/>
                        </a:buClr>
                        <a:buSzPts val="4000"/>
                        <a:buFont typeface="Arial"/>
                        <a:buNone/>
                      </a:pPr>
                      <a:r>
                        <a:rPr lang="en-US" sz="3600" dirty="0"/>
                        <a:t>.05</a:t>
                      </a:r>
                      <a:endParaRPr sz="3600" u="none" strike="noStrike" cap="none" dirty="0"/>
                    </a:p>
                  </a:txBody>
                  <a:tcPr marL="137150" marR="137150" marT="137150" marB="137150">
                    <a:lnL w="38100" cap="flat" cmpd="sng">
                      <a:solidFill>
                        <a:srgbClr val="000000"/>
                      </a:solidFill>
                      <a:prstDash val="solid"/>
                      <a:round/>
                      <a:headEnd type="none" w="sm" len="sm"/>
                      <a:tailEnd type="none" w="sm" len="sm"/>
                    </a:lnL>
                    <a:lnR w="38100" cap="flat" cmpd="sng">
                      <a:solidFill>
                        <a:srgbClr val="000000"/>
                      </a:solidFill>
                      <a:prstDash val="solid"/>
                      <a:round/>
                      <a:headEnd type="none" w="sm" len="sm"/>
                      <a:tailEnd type="none" w="sm" len="sm"/>
                    </a:lnR>
                    <a:lnT w="38100" cap="flat" cmpd="sng">
                      <a:solidFill>
                        <a:srgbClr val="000000"/>
                      </a:solidFill>
                      <a:prstDash val="solid"/>
                      <a:round/>
                      <a:headEnd type="none" w="sm" len="sm"/>
                      <a:tailEnd type="none" w="sm" len="sm"/>
                    </a:lnT>
                    <a:lnB w="38100" cap="flat" cmpd="sng">
                      <a:solidFill>
                        <a:srgbClr val="000000"/>
                      </a:solidFill>
                      <a:prstDash val="solid"/>
                      <a:round/>
                      <a:headEnd type="none" w="sm" len="sm"/>
                      <a:tailEnd type="none" w="sm" len="sm"/>
                    </a:lnB>
                    <a:solidFill>
                      <a:srgbClr val="C8E8AA"/>
                    </a:solidFill>
                  </a:tcPr>
                </a:tc>
                <a:tc>
                  <a:txBody>
                    <a:bodyPr/>
                    <a:lstStyle/>
                    <a:p>
                      <a:pPr marL="0" marR="0" lvl="0" indent="0" algn="ctr" rtl="0">
                        <a:lnSpc>
                          <a:spcPct val="100000"/>
                        </a:lnSpc>
                        <a:spcBef>
                          <a:spcPts val="0"/>
                        </a:spcBef>
                        <a:spcAft>
                          <a:spcPts val="0"/>
                        </a:spcAft>
                        <a:buClr>
                          <a:srgbClr val="000000"/>
                        </a:buClr>
                        <a:buSzPts val="4000"/>
                        <a:buFont typeface="Arial"/>
                        <a:buNone/>
                      </a:pPr>
                      <a:r>
                        <a:rPr lang="en-US" sz="3600" dirty="0">
                          <a:solidFill>
                            <a:schemeClr val="dk1"/>
                          </a:solidFill>
                        </a:rPr>
                        <a:t>.166</a:t>
                      </a:r>
                      <a:endParaRPr sz="3600" u="none" strike="noStrike" cap="none" dirty="0">
                        <a:solidFill>
                          <a:schemeClr val="dk1"/>
                        </a:solidFill>
                      </a:endParaRPr>
                    </a:p>
                  </a:txBody>
                  <a:tcPr marL="137150" marR="137150" marT="137150" marB="137150">
                    <a:lnL w="38100" cap="flat" cmpd="sng">
                      <a:solidFill>
                        <a:srgbClr val="000000"/>
                      </a:solidFill>
                      <a:prstDash val="solid"/>
                      <a:round/>
                      <a:headEnd type="none" w="sm" len="sm"/>
                      <a:tailEnd type="none" w="sm" len="sm"/>
                    </a:lnL>
                    <a:lnR w="38100" cap="flat" cmpd="sng">
                      <a:solidFill>
                        <a:srgbClr val="000000"/>
                      </a:solidFill>
                      <a:prstDash val="solid"/>
                      <a:round/>
                      <a:headEnd type="none" w="sm" len="sm"/>
                      <a:tailEnd type="none" w="sm" len="sm"/>
                    </a:lnR>
                    <a:lnT w="38100" cap="flat" cmpd="sng">
                      <a:solidFill>
                        <a:srgbClr val="000000"/>
                      </a:solidFill>
                      <a:prstDash val="solid"/>
                      <a:round/>
                      <a:headEnd type="none" w="sm" len="sm"/>
                      <a:tailEnd type="none" w="sm" len="sm"/>
                    </a:lnT>
                    <a:lnB w="38100" cap="flat" cmpd="sng">
                      <a:solidFill>
                        <a:srgbClr val="000000"/>
                      </a:solidFill>
                      <a:prstDash val="solid"/>
                      <a:round/>
                      <a:headEnd type="none" w="sm" len="sm"/>
                      <a:tailEnd type="none" w="sm" len="sm"/>
                    </a:lnB>
                    <a:solidFill>
                      <a:srgbClr val="C8E8AA"/>
                    </a:solidFill>
                  </a:tcPr>
                </a:tc>
                <a:extLst>
                  <a:ext uri="{0D108BD9-81ED-4DB2-BD59-A6C34878D82A}">
                    <a16:rowId xmlns:a16="http://schemas.microsoft.com/office/drawing/2014/main" val="10008"/>
                  </a:ext>
                </a:extLst>
              </a:tr>
              <a:tr h="1080586">
                <a:tc>
                  <a:txBody>
                    <a:bodyPr/>
                    <a:lstStyle/>
                    <a:p>
                      <a:pPr marL="355600" marR="0" lvl="0" indent="0" algn="l" rtl="0">
                        <a:lnSpc>
                          <a:spcPct val="100000"/>
                        </a:lnSpc>
                        <a:spcBef>
                          <a:spcPts val="0"/>
                        </a:spcBef>
                        <a:spcAft>
                          <a:spcPts val="0"/>
                        </a:spcAft>
                        <a:buClr>
                          <a:srgbClr val="000000"/>
                        </a:buClr>
                        <a:buSzPts val="4000"/>
                        <a:buFont typeface="Arial"/>
                        <a:buNone/>
                      </a:pPr>
                      <a:r>
                        <a:rPr lang="en-US" sz="3600" dirty="0"/>
                        <a:t>Creativity</a:t>
                      </a:r>
                      <a:endParaRPr sz="3600" u="none" strike="noStrike" cap="none" dirty="0"/>
                    </a:p>
                  </a:txBody>
                  <a:tcPr marL="137150" marR="137150" marT="137150" marB="137150">
                    <a:lnL w="38100" cap="flat" cmpd="sng">
                      <a:solidFill>
                        <a:srgbClr val="000000"/>
                      </a:solidFill>
                      <a:prstDash val="solid"/>
                      <a:round/>
                      <a:headEnd type="none" w="sm" len="sm"/>
                      <a:tailEnd type="none" w="sm" len="sm"/>
                    </a:lnL>
                    <a:lnR w="38100" cap="flat" cmpd="sng">
                      <a:solidFill>
                        <a:srgbClr val="000000"/>
                      </a:solidFill>
                      <a:prstDash val="solid"/>
                      <a:round/>
                      <a:headEnd type="none" w="sm" len="sm"/>
                      <a:tailEnd type="none" w="sm" len="sm"/>
                    </a:lnR>
                    <a:lnT w="38100" cap="flat" cmpd="sng">
                      <a:solidFill>
                        <a:srgbClr val="000000"/>
                      </a:solidFill>
                      <a:prstDash val="solid"/>
                      <a:round/>
                      <a:headEnd type="none" w="sm" len="sm"/>
                      <a:tailEnd type="none" w="sm" len="sm"/>
                    </a:lnT>
                    <a:lnB w="38100" cap="flat" cmpd="sng">
                      <a:solidFill>
                        <a:srgbClr val="000000"/>
                      </a:solidFill>
                      <a:prstDash val="solid"/>
                      <a:round/>
                      <a:headEnd type="none" w="sm" len="sm"/>
                      <a:tailEnd type="none" w="sm" len="sm"/>
                    </a:lnB>
                    <a:solidFill>
                      <a:srgbClr val="C8E8AA"/>
                    </a:solidFill>
                  </a:tcPr>
                </a:tc>
                <a:tc>
                  <a:txBody>
                    <a:bodyPr/>
                    <a:lstStyle/>
                    <a:p>
                      <a:pPr marL="0" marR="0" lvl="0" indent="0" algn="ctr" rtl="0">
                        <a:lnSpc>
                          <a:spcPct val="100000"/>
                        </a:lnSpc>
                        <a:spcBef>
                          <a:spcPts val="0"/>
                        </a:spcBef>
                        <a:spcAft>
                          <a:spcPts val="0"/>
                        </a:spcAft>
                        <a:buClr>
                          <a:srgbClr val="000000"/>
                        </a:buClr>
                        <a:buSzPts val="4000"/>
                        <a:buFont typeface="Arial"/>
                        <a:buNone/>
                      </a:pPr>
                      <a:r>
                        <a:rPr lang="en-US" sz="3600" dirty="0"/>
                        <a:t>-.03</a:t>
                      </a:r>
                      <a:endParaRPr sz="3600" u="none" strike="noStrike" cap="none" dirty="0"/>
                    </a:p>
                  </a:txBody>
                  <a:tcPr marL="137150" marR="137150" marT="137150" marB="137150">
                    <a:lnL w="38100" cap="flat" cmpd="sng">
                      <a:solidFill>
                        <a:srgbClr val="000000"/>
                      </a:solidFill>
                      <a:prstDash val="solid"/>
                      <a:round/>
                      <a:headEnd type="none" w="sm" len="sm"/>
                      <a:tailEnd type="none" w="sm" len="sm"/>
                    </a:lnL>
                    <a:lnR w="38100" cap="flat" cmpd="sng">
                      <a:solidFill>
                        <a:srgbClr val="000000"/>
                      </a:solidFill>
                      <a:prstDash val="solid"/>
                      <a:round/>
                      <a:headEnd type="none" w="sm" len="sm"/>
                      <a:tailEnd type="none" w="sm" len="sm"/>
                    </a:lnR>
                    <a:lnT w="38100" cap="flat" cmpd="sng">
                      <a:solidFill>
                        <a:srgbClr val="000000"/>
                      </a:solidFill>
                      <a:prstDash val="solid"/>
                      <a:round/>
                      <a:headEnd type="none" w="sm" len="sm"/>
                      <a:tailEnd type="none" w="sm" len="sm"/>
                    </a:lnT>
                    <a:lnB w="38100" cap="flat" cmpd="sng">
                      <a:solidFill>
                        <a:srgbClr val="000000"/>
                      </a:solidFill>
                      <a:prstDash val="solid"/>
                      <a:round/>
                      <a:headEnd type="none" w="sm" len="sm"/>
                      <a:tailEnd type="none" w="sm" len="sm"/>
                    </a:lnB>
                    <a:solidFill>
                      <a:srgbClr val="C8E8AA"/>
                    </a:solidFill>
                  </a:tcPr>
                </a:tc>
                <a:tc>
                  <a:txBody>
                    <a:bodyPr/>
                    <a:lstStyle/>
                    <a:p>
                      <a:pPr marL="0" marR="0" lvl="0" indent="0" algn="ctr" rtl="0">
                        <a:lnSpc>
                          <a:spcPct val="100000"/>
                        </a:lnSpc>
                        <a:spcBef>
                          <a:spcPts val="0"/>
                        </a:spcBef>
                        <a:spcAft>
                          <a:spcPts val="0"/>
                        </a:spcAft>
                        <a:buClr>
                          <a:srgbClr val="000000"/>
                        </a:buClr>
                        <a:buSzPts val="4000"/>
                        <a:buFont typeface="Arial"/>
                        <a:buNone/>
                      </a:pPr>
                      <a:r>
                        <a:rPr lang="en-US" sz="3600" dirty="0">
                          <a:solidFill>
                            <a:schemeClr val="dk1"/>
                          </a:solidFill>
                        </a:rPr>
                        <a:t>.366</a:t>
                      </a:r>
                      <a:endParaRPr sz="3600" u="none" strike="noStrike" cap="none" dirty="0">
                        <a:solidFill>
                          <a:schemeClr val="dk1"/>
                        </a:solidFill>
                      </a:endParaRPr>
                    </a:p>
                  </a:txBody>
                  <a:tcPr marL="137150" marR="137150" marT="137150" marB="137150">
                    <a:lnL w="38100" cap="flat" cmpd="sng">
                      <a:solidFill>
                        <a:srgbClr val="000000"/>
                      </a:solidFill>
                      <a:prstDash val="solid"/>
                      <a:round/>
                      <a:headEnd type="none" w="sm" len="sm"/>
                      <a:tailEnd type="none" w="sm" len="sm"/>
                    </a:lnL>
                    <a:lnR w="38100" cap="flat" cmpd="sng">
                      <a:solidFill>
                        <a:srgbClr val="000000"/>
                      </a:solidFill>
                      <a:prstDash val="solid"/>
                      <a:round/>
                      <a:headEnd type="none" w="sm" len="sm"/>
                      <a:tailEnd type="none" w="sm" len="sm"/>
                    </a:lnR>
                    <a:lnT w="38100" cap="flat" cmpd="sng">
                      <a:solidFill>
                        <a:srgbClr val="000000"/>
                      </a:solidFill>
                      <a:prstDash val="solid"/>
                      <a:round/>
                      <a:headEnd type="none" w="sm" len="sm"/>
                      <a:tailEnd type="none" w="sm" len="sm"/>
                    </a:lnT>
                    <a:lnB w="38100" cap="flat" cmpd="sng">
                      <a:solidFill>
                        <a:srgbClr val="000000"/>
                      </a:solidFill>
                      <a:prstDash val="solid"/>
                      <a:round/>
                      <a:headEnd type="none" w="sm" len="sm"/>
                      <a:tailEnd type="none" w="sm" len="sm"/>
                    </a:lnB>
                    <a:solidFill>
                      <a:srgbClr val="C8E8AA"/>
                    </a:solidFill>
                  </a:tcPr>
                </a:tc>
                <a:extLst>
                  <a:ext uri="{0D108BD9-81ED-4DB2-BD59-A6C34878D82A}">
                    <a16:rowId xmlns:a16="http://schemas.microsoft.com/office/drawing/2014/main" val="10009"/>
                  </a:ext>
                </a:extLst>
              </a:tr>
            </a:tbl>
          </a:graphicData>
        </a:graphic>
      </p:graphicFrame>
      <p:sp>
        <p:nvSpPr>
          <p:cNvPr id="92" name="Google Shape;92;g1f0229ac452_1_0"/>
          <p:cNvSpPr/>
          <p:nvPr/>
        </p:nvSpPr>
        <p:spPr>
          <a:xfrm>
            <a:off x="37462989" y="5351676"/>
            <a:ext cx="10249439" cy="14669402"/>
          </a:xfrm>
          <a:prstGeom prst="rect">
            <a:avLst/>
          </a:prstGeom>
          <a:solidFill>
            <a:schemeClr val="accent1"/>
          </a:solidFill>
          <a:ln w="12700" cap="flat" cmpd="sng">
            <a:solidFill>
              <a:srgbClr val="4271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4400"/>
              <a:buFont typeface="Arial"/>
              <a:buNone/>
            </a:pPr>
            <a:endParaRPr sz="1400" b="0" i="0" u="none" strike="noStrike" cap="none">
              <a:solidFill>
                <a:srgbClr val="000000"/>
              </a:solidFill>
              <a:latin typeface="Arial"/>
              <a:ea typeface="Arial"/>
              <a:cs typeface="Arial"/>
              <a:sym typeface="Arial"/>
            </a:endParaRPr>
          </a:p>
        </p:txBody>
      </p:sp>
      <p:sp>
        <p:nvSpPr>
          <p:cNvPr id="93" name="Google Shape;93;g1f0229ac452_1_0"/>
          <p:cNvSpPr txBox="1"/>
          <p:nvPr/>
        </p:nvSpPr>
        <p:spPr>
          <a:xfrm>
            <a:off x="37462989" y="5791848"/>
            <a:ext cx="10074917" cy="6052386"/>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6600"/>
              <a:buFont typeface="Arial"/>
              <a:buNone/>
            </a:pPr>
            <a:r>
              <a:rPr lang="en-US" sz="4000" b="1" i="0" u="none" strike="noStrike" cap="none" dirty="0">
                <a:solidFill>
                  <a:schemeClr val="dk1"/>
                </a:solidFill>
                <a:latin typeface="Arial"/>
                <a:ea typeface="Arial"/>
                <a:cs typeface="Arial"/>
                <a:sym typeface="Arial"/>
              </a:rPr>
              <a:t>Results</a:t>
            </a:r>
            <a:r>
              <a:rPr lang="en-US" sz="3000" b="0" i="0" u="none" strike="noStrike" cap="none" dirty="0">
                <a:solidFill>
                  <a:schemeClr val="dk1"/>
                </a:solidFill>
                <a:latin typeface="Arial"/>
                <a:ea typeface="Arial"/>
                <a:cs typeface="Arial"/>
                <a:sym typeface="Arial"/>
              </a:rPr>
              <a:t> </a:t>
            </a:r>
            <a:endParaRPr sz="3000" b="0" i="0" u="none" strike="noStrike" cap="none" dirty="0">
              <a:solidFill>
                <a:schemeClr val="dk1"/>
              </a:solidFill>
              <a:latin typeface="Arial"/>
              <a:ea typeface="Arial"/>
              <a:cs typeface="Arial"/>
              <a:sym typeface="Arial"/>
            </a:endParaRPr>
          </a:p>
          <a:p>
            <a:pPr marL="457200" marR="0" lvl="0" indent="-419100" algn="l" rtl="0">
              <a:lnSpc>
                <a:spcPct val="115000"/>
              </a:lnSpc>
              <a:spcBef>
                <a:spcPts val="0"/>
              </a:spcBef>
              <a:spcAft>
                <a:spcPts val="0"/>
              </a:spcAft>
              <a:buClr>
                <a:schemeClr val="dk1"/>
              </a:buClr>
              <a:buSzPts val="3000"/>
              <a:buFont typeface="Arial"/>
              <a:buChar char="•"/>
            </a:pPr>
            <a:r>
              <a:rPr lang="en-US" sz="3000" b="0" i="0" u="none" strike="noStrike" cap="none" dirty="0">
                <a:solidFill>
                  <a:schemeClr val="dk1"/>
                </a:solidFill>
                <a:latin typeface="Arial"/>
                <a:ea typeface="Arial"/>
                <a:cs typeface="Arial"/>
                <a:sym typeface="Arial"/>
              </a:rPr>
              <a:t>Results reveal that people who are trying to change aspects of their personalities tend to have skills related to working on long-term goals and overcoming obstacles (</a:t>
            </a:r>
            <a:r>
              <a:rPr lang="en-US" sz="3000" b="0" i="1" u="none" strike="noStrike" cap="none" dirty="0">
                <a:solidFill>
                  <a:schemeClr val="dk1"/>
                </a:solidFill>
                <a:latin typeface="Arial"/>
                <a:ea typeface="Arial"/>
                <a:cs typeface="Arial"/>
                <a:sym typeface="Arial"/>
              </a:rPr>
              <a:t>r</a:t>
            </a:r>
            <a:r>
              <a:rPr lang="en-US" sz="3000" b="0" i="0" u="none" strike="noStrike" cap="none" dirty="0">
                <a:solidFill>
                  <a:schemeClr val="dk1"/>
                </a:solidFill>
                <a:latin typeface="Arial"/>
                <a:ea typeface="Arial"/>
                <a:cs typeface="Arial"/>
                <a:sym typeface="Arial"/>
              </a:rPr>
              <a:t> = .22, </a:t>
            </a:r>
            <a:r>
              <a:rPr lang="en-US" sz="3000" b="0" i="1" u="none" strike="noStrike" cap="none" dirty="0">
                <a:solidFill>
                  <a:schemeClr val="dk1"/>
                </a:solidFill>
                <a:latin typeface="Arial"/>
                <a:ea typeface="Arial"/>
                <a:cs typeface="Arial"/>
                <a:sym typeface="Arial"/>
              </a:rPr>
              <a:t>p</a:t>
            </a:r>
            <a:r>
              <a:rPr lang="en-US" sz="3000" b="0" i="0" u="none" strike="noStrike" cap="none" dirty="0">
                <a:solidFill>
                  <a:schemeClr val="dk1"/>
                </a:solidFill>
                <a:latin typeface="Arial"/>
                <a:ea typeface="Arial"/>
                <a:cs typeface="Arial"/>
                <a:sym typeface="Arial"/>
              </a:rPr>
              <a:t> &lt; .001), yet are less likely to have skills related to innovation (</a:t>
            </a:r>
            <a:r>
              <a:rPr lang="en-US" sz="3000" b="0" i="1" u="none" strike="noStrike" cap="none" dirty="0">
                <a:solidFill>
                  <a:schemeClr val="dk1"/>
                </a:solidFill>
                <a:latin typeface="Arial"/>
                <a:ea typeface="Arial"/>
                <a:cs typeface="Arial"/>
                <a:sym typeface="Arial"/>
              </a:rPr>
              <a:t>r</a:t>
            </a:r>
            <a:r>
              <a:rPr lang="en-US" sz="3000" b="0" i="0" u="none" strike="noStrike" cap="none" dirty="0">
                <a:solidFill>
                  <a:schemeClr val="dk1"/>
                </a:solidFill>
                <a:latin typeface="Arial"/>
                <a:ea typeface="Arial"/>
                <a:cs typeface="Arial"/>
                <a:sym typeface="Arial"/>
              </a:rPr>
              <a:t> = -.13, </a:t>
            </a:r>
            <a:r>
              <a:rPr lang="en-US" sz="3000" b="0" i="1" u="none" strike="noStrike" cap="none" dirty="0">
                <a:solidFill>
                  <a:schemeClr val="dk1"/>
                </a:solidFill>
                <a:latin typeface="Arial"/>
                <a:ea typeface="Arial"/>
                <a:cs typeface="Arial"/>
                <a:sym typeface="Arial"/>
              </a:rPr>
              <a:t>p</a:t>
            </a:r>
            <a:r>
              <a:rPr lang="en-US" sz="3000" b="0" i="0" u="none" strike="noStrike" cap="none" dirty="0">
                <a:solidFill>
                  <a:schemeClr val="dk1"/>
                </a:solidFill>
                <a:latin typeface="Arial"/>
                <a:ea typeface="Arial"/>
                <a:cs typeface="Arial"/>
                <a:sym typeface="Arial"/>
              </a:rPr>
              <a:t> &lt; .001), emotional resilience (</a:t>
            </a:r>
            <a:r>
              <a:rPr lang="en-US" sz="3000" b="0" i="1" u="none" strike="noStrike" cap="none" dirty="0">
                <a:solidFill>
                  <a:schemeClr val="dk1"/>
                </a:solidFill>
                <a:latin typeface="Arial"/>
                <a:ea typeface="Arial"/>
                <a:cs typeface="Arial"/>
                <a:sym typeface="Arial"/>
              </a:rPr>
              <a:t>r</a:t>
            </a:r>
            <a:r>
              <a:rPr lang="en-US" sz="3000" b="0" i="0" u="none" strike="noStrike" cap="none" dirty="0">
                <a:solidFill>
                  <a:schemeClr val="dk1"/>
                </a:solidFill>
                <a:latin typeface="Arial"/>
                <a:ea typeface="Arial"/>
                <a:cs typeface="Arial"/>
                <a:sym typeface="Arial"/>
              </a:rPr>
              <a:t> = -.12, </a:t>
            </a:r>
            <a:r>
              <a:rPr lang="en-US" sz="3000" b="0" i="1" u="none" strike="noStrike" cap="none" dirty="0">
                <a:solidFill>
                  <a:schemeClr val="dk1"/>
                </a:solidFill>
                <a:latin typeface="Arial"/>
                <a:ea typeface="Arial"/>
                <a:cs typeface="Arial"/>
                <a:sym typeface="Arial"/>
              </a:rPr>
              <a:t>p</a:t>
            </a:r>
            <a:r>
              <a:rPr lang="en-US" sz="3000" b="0" i="0" u="none" strike="noStrike" cap="none" dirty="0">
                <a:solidFill>
                  <a:schemeClr val="dk1"/>
                </a:solidFill>
                <a:latin typeface="Arial"/>
                <a:ea typeface="Arial"/>
                <a:cs typeface="Arial"/>
                <a:sym typeface="Arial"/>
              </a:rPr>
              <a:t> &lt; .001), and social management (</a:t>
            </a:r>
            <a:r>
              <a:rPr lang="en-US" sz="3000" b="0" i="1" u="none" strike="noStrike" cap="none" dirty="0">
                <a:solidFill>
                  <a:schemeClr val="dk1"/>
                </a:solidFill>
                <a:latin typeface="Arial"/>
                <a:ea typeface="Arial"/>
                <a:cs typeface="Arial"/>
                <a:sym typeface="Arial"/>
              </a:rPr>
              <a:t>r</a:t>
            </a:r>
            <a:r>
              <a:rPr lang="en-US" sz="3000" b="0" i="0" u="none" strike="noStrike" cap="none" dirty="0">
                <a:solidFill>
                  <a:schemeClr val="dk1"/>
                </a:solidFill>
                <a:latin typeface="Arial"/>
                <a:ea typeface="Arial"/>
                <a:cs typeface="Arial"/>
                <a:sym typeface="Arial"/>
              </a:rPr>
              <a:t> = -.14, p &lt; .001). </a:t>
            </a:r>
            <a:endParaRPr sz="3000" b="0" i="0" u="none" strike="noStrike" cap="none" dirty="0">
              <a:solidFill>
                <a:schemeClr val="dk1"/>
              </a:solidFill>
              <a:latin typeface="Arial"/>
              <a:ea typeface="Arial"/>
              <a:cs typeface="Arial"/>
              <a:sym typeface="Arial"/>
            </a:endParaRPr>
          </a:p>
          <a:p>
            <a:pPr marL="457200" marR="0" lvl="0" indent="-431800" algn="l" rtl="0">
              <a:lnSpc>
                <a:spcPct val="115000"/>
              </a:lnSpc>
              <a:spcBef>
                <a:spcPts val="0"/>
              </a:spcBef>
              <a:spcAft>
                <a:spcPts val="0"/>
              </a:spcAft>
              <a:buClr>
                <a:schemeClr val="dk1"/>
              </a:buClr>
              <a:buSzPts val="3200"/>
              <a:buFont typeface="Arial"/>
              <a:buChar char="•"/>
            </a:pPr>
            <a:r>
              <a:rPr lang="en-US" sz="3000" b="0" i="0" u="none" strike="noStrike" cap="none" dirty="0">
                <a:solidFill>
                  <a:schemeClr val="dk1"/>
                </a:solidFill>
                <a:latin typeface="Arial"/>
                <a:ea typeface="Arial"/>
                <a:cs typeface="Arial"/>
                <a:sym typeface="Arial"/>
              </a:rPr>
              <a:t>Individuals scoring high in life satisfaction tend to be less likely to indicate wanting to change an aspect of their personalities (</a:t>
            </a:r>
            <a:r>
              <a:rPr lang="en-US" sz="3000" b="0" i="1" u="none" strike="noStrike" cap="none" dirty="0">
                <a:solidFill>
                  <a:schemeClr val="dk1"/>
                </a:solidFill>
                <a:latin typeface="Arial"/>
                <a:ea typeface="Arial"/>
                <a:cs typeface="Arial"/>
                <a:sym typeface="Arial"/>
              </a:rPr>
              <a:t>r</a:t>
            </a:r>
            <a:r>
              <a:rPr lang="en-US" sz="3000" b="0" i="0" u="none" strike="noStrike" cap="none" dirty="0">
                <a:solidFill>
                  <a:schemeClr val="dk1"/>
                </a:solidFill>
                <a:latin typeface="Arial"/>
                <a:ea typeface="Arial"/>
                <a:cs typeface="Arial"/>
                <a:sym typeface="Arial"/>
              </a:rPr>
              <a:t> = -.10</a:t>
            </a:r>
            <a:r>
              <a:rPr lang="en-US" sz="3000" b="0" i="1" u="none" strike="noStrike" cap="none" dirty="0">
                <a:solidFill>
                  <a:schemeClr val="dk1"/>
                </a:solidFill>
                <a:latin typeface="Arial"/>
                <a:ea typeface="Arial"/>
                <a:cs typeface="Arial"/>
                <a:sym typeface="Arial"/>
              </a:rPr>
              <a:t>,</a:t>
            </a:r>
            <a:r>
              <a:rPr lang="en-US" sz="3000" b="0" i="0" u="none" strike="noStrike" cap="none" dirty="0">
                <a:solidFill>
                  <a:schemeClr val="dk1"/>
                </a:solidFill>
                <a:latin typeface="Arial"/>
                <a:ea typeface="Arial"/>
                <a:cs typeface="Arial"/>
                <a:sym typeface="Arial"/>
              </a:rPr>
              <a:t> </a:t>
            </a:r>
            <a:r>
              <a:rPr lang="en-US" sz="3000" b="0" i="1" u="none" strike="noStrike" cap="none" dirty="0">
                <a:solidFill>
                  <a:schemeClr val="dk1"/>
                </a:solidFill>
                <a:latin typeface="Arial"/>
                <a:ea typeface="Arial"/>
                <a:cs typeface="Arial"/>
                <a:sym typeface="Arial"/>
              </a:rPr>
              <a:t>p</a:t>
            </a:r>
            <a:r>
              <a:rPr lang="en-US" sz="3000" b="0" i="0" u="none" strike="noStrike" cap="none" dirty="0">
                <a:solidFill>
                  <a:schemeClr val="dk1"/>
                </a:solidFill>
                <a:latin typeface="Arial"/>
                <a:ea typeface="Arial"/>
                <a:cs typeface="Arial"/>
                <a:sym typeface="Arial"/>
              </a:rPr>
              <a:t> &lt; .001).</a:t>
            </a:r>
            <a:r>
              <a:rPr lang="en-US" sz="3200" b="0" i="0" u="none" strike="noStrike" cap="none" dirty="0">
                <a:solidFill>
                  <a:schemeClr val="dk1"/>
                </a:solidFill>
                <a:latin typeface="Arial"/>
                <a:ea typeface="Arial"/>
                <a:cs typeface="Arial"/>
                <a:sym typeface="Arial"/>
              </a:rPr>
              <a:t> </a:t>
            </a:r>
            <a:endParaRPr sz="3200" b="0" i="0" u="none" strike="noStrike" cap="none" dirty="0">
              <a:solidFill>
                <a:schemeClr val="dk1"/>
              </a:solidFill>
              <a:latin typeface="Arial"/>
              <a:ea typeface="Arial"/>
              <a:cs typeface="Arial"/>
              <a:sym typeface="Arial"/>
            </a:endParaRPr>
          </a:p>
        </p:txBody>
      </p:sp>
      <p:sp>
        <p:nvSpPr>
          <p:cNvPr id="94" name="Google Shape;94;g1f0229ac452_1_0"/>
          <p:cNvSpPr/>
          <p:nvPr/>
        </p:nvSpPr>
        <p:spPr>
          <a:xfrm>
            <a:off x="1820011" y="18931477"/>
            <a:ext cx="8597100" cy="9234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5400"/>
              <a:buFont typeface="Arial"/>
              <a:buNone/>
            </a:pPr>
            <a:r>
              <a:rPr lang="en-US" sz="5400" b="0" i="0" u="none" strike="noStrike" cap="none" dirty="0">
                <a:solidFill>
                  <a:srgbClr val="000000"/>
                </a:solidFill>
                <a:latin typeface="Calibri"/>
                <a:ea typeface="Calibri"/>
                <a:cs typeface="Calibri"/>
                <a:sym typeface="Calibri"/>
              </a:rPr>
              <a:t>Personality Traits</a:t>
            </a:r>
            <a:endParaRPr sz="1100" b="0" i="0" u="none" strike="noStrike" cap="none" dirty="0">
              <a:solidFill>
                <a:srgbClr val="000000"/>
              </a:solidFill>
              <a:latin typeface="Arial"/>
              <a:ea typeface="Arial"/>
              <a:cs typeface="Arial"/>
              <a:sym typeface="Arial"/>
            </a:endParaRPr>
          </a:p>
        </p:txBody>
      </p:sp>
      <p:sp>
        <p:nvSpPr>
          <p:cNvPr id="95" name="Google Shape;95;g1f0229ac452_1_0"/>
          <p:cNvSpPr/>
          <p:nvPr/>
        </p:nvSpPr>
        <p:spPr>
          <a:xfrm>
            <a:off x="13992432" y="18911951"/>
            <a:ext cx="8597100" cy="12108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5400"/>
              <a:buFont typeface="Arial"/>
              <a:buNone/>
            </a:pPr>
            <a:r>
              <a:rPr lang="en-US" sz="5400" b="0" i="0" u="none" strike="noStrike" cap="none" dirty="0">
                <a:solidFill>
                  <a:srgbClr val="000000"/>
                </a:solidFill>
                <a:latin typeface="Calibri"/>
                <a:ea typeface="Calibri"/>
                <a:cs typeface="Calibri"/>
                <a:sym typeface="Calibri"/>
              </a:rPr>
              <a:t>Personality Traits</a:t>
            </a:r>
            <a:endParaRPr sz="1100" b="0" i="0" u="none" strike="noStrike" cap="none" dirty="0">
              <a:solidFill>
                <a:srgbClr val="000000"/>
              </a:solidFill>
              <a:latin typeface="Arial"/>
              <a:ea typeface="Arial"/>
              <a:cs typeface="Arial"/>
              <a:sym typeface="Arial"/>
            </a:endParaRPr>
          </a:p>
        </p:txBody>
      </p:sp>
      <p:sp>
        <p:nvSpPr>
          <p:cNvPr id="96" name="Google Shape;96;g1f0229ac452_1_0"/>
          <p:cNvSpPr/>
          <p:nvPr/>
        </p:nvSpPr>
        <p:spPr>
          <a:xfrm>
            <a:off x="26467450" y="18915281"/>
            <a:ext cx="8597100" cy="13260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5400"/>
              <a:buFont typeface="Arial"/>
              <a:buNone/>
            </a:pPr>
            <a:r>
              <a:rPr lang="en-US" sz="5400" b="0" i="0" u="none" strike="noStrike" cap="none">
                <a:solidFill>
                  <a:srgbClr val="000000"/>
                </a:solidFill>
                <a:latin typeface="Calibri"/>
                <a:ea typeface="Calibri"/>
                <a:cs typeface="Calibri"/>
                <a:sym typeface="Calibri"/>
              </a:rPr>
              <a:t>Skills </a:t>
            </a:r>
            <a:endParaRPr sz="1100" b="0" i="0" u="none" strike="noStrike" cap="none">
              <a:solidFill>
                <a:srgbClr val="000000"/>
              </a:solidFill>
              <a:latin typeface="Arial"/>
              <a:ea typeface="Arial"/>
              <a:cs typeface="Arial"/>
              <a:sym typeface="Arial"/>
            </a:endParaRPr>
          </a:p>
        </p:txBody>
      </p:sp>
      <p:sp>
        <p:nvSpPr>
          <p:cNvPr id="98" name="Google Shape;98;g1f0229ac452_1_0"/>
          <p:cNvSpPr txBox="1"/>
          <p:nvPr/>
        </p:nvSpPr>
        <p:spPr>
          <a:xfrm>
            <a:off x="936170" y="12441522"/>
            <a:ext cx="9760733" cy="5486077"/>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3200"/>
              <a:buFont typeface="Arial"/>
              <a:buNone/>
            </a:pPr>
            <a:r>
              <a:rPr lang="en-US" sz="4000" b="1" i="0" u="none" strike="noStrike" cap="none" dirty="0">
                <a:solidFill>
                  <a:schemeClr val="dk1"/>
                </a:solidFill>
                <a:latin typeface="Arial"/>
                <a:ea typeface="Arial"/>
                <a:cs typeface="Arial"/>
                <a:sym typeface="Arial"/>
              </a:rPr>
              <a:t>Method</a:t>
            </a:r>
            <a:endParaRPr sz="4000" b="1" i="0" u="none" strike="noStrike" cap="none" dirty="0">
              <a:solidFill>
                <a:schemeClr val="dk1"/>
              </a:solidFill>
              <a:latin typeface="Arial"/>
              <a:ea typeface="Arial"/>
              <a:cs typeface="Arial"/>
              <a:sym typeface="Arial"/>
            </a:endParaRPr>
          </a:p>
          <a:p>
            <a:pPr marL="495300" marR="0" lvl="0" indent="-457200" algn="l" rtl="0">
              <a:lnSpc>
                <a:spcPct val="115000"/>
              </a:lnSpc>
              <a:spcBef>
                <a:spcPts val="0"/>
              </a:spcBef>
              <a:spcAft>
                <a:spcPts val="0"/>
              </a:spcAft>
              <a:buClr>
                <a:schemeClr val="dk1"/>
              </a:buClr>
              <a:buSzPts val="3000"/>
              <a:buFont typeface="Arial" panose="020B0604020202020204" pitchFamily="34" charset="0"/>
              <a:buChar char="•"/>
            </a:pPr>
            <a:r>
              <a:rPr lang="en-US" sz="3000" dirty="0">
                <a:solidFill>
                  <a:schemeClr val="dk1"/>
                </a:solidFill>
              </a:rPr>
              <a:t>T</a:t>
            </a:r>
            <a:r>
              <a:rPr lang="en-US" sz="3000" b="0" i="0" u="none" strike="noStrike" cap="none" dirty="0">
                <a:solidFill>
                  <a:schemeClr val="dk1"/>
                </a:solidFill>
                <a:latin typeface="Arial"/>
                <a:ea typeface="Arial"/>
                <a:cs typeface="Arial"/>
                <a:sym typeface="Arial"/>
              </a:rPr>
              <a:t>he data gathered to answer these questions originates from the Houston Occupational and Personality Study, in which 718 graduating seniors completed various individual difference measures, including skills, life satisfaction, and whether or not they were currently trying to change their personality traits.</a:t>
            </a:r>
          </a:p>
          <a:p>
            <a:pPr marL="495300" marR="0" lvl="0" indent="-457200" algn="l" rtl="0">
              <a:lnSpc>
                <a:spcPct val="115000"/>
              </a:lnSpc>
              <a:spcBef>
                <a:spcPts val="0"/>
              </a:spcBef>
              <a:spcAft>
                <a:spcPts val="0"/>
              </a:spcAft>
              <a:buClr>
                <a:schemeClr val="dk1"/>
              </a:buClr>
              <a:buSzPts val="3000"/>
              <a:buFont typeface="Arial" panose="020B0604020202020204" pitchFamily="34" charset="0"/>
              <a:buChar char="•"/>
            </a:pPr>
            <a:r>
              <a:rPr lang="en-US" sz="3000" dirty="0">
                <a:solidFill>
                  <a:schemeClr val="dk1"/>
                </a:solidFill>
              </a:rPr>
              <a:t>Participants completed the 60-item BFI-2 (Soto &amp; John).</a:t>
            </a:r>
            <a:endParaRPr sz="3300" b="0" i="0" u="none" strike="noStrike" cap="none" dirty="0">
              <a:solidFill>
                <a:srgbClr val="000000"/>
              </a:solidFill>
              <a:latin typeface="Arial"/>
              <a:ea typeface="Arial"/>
              <a:cs typeface="Arial"/>
              <a:sym typeface="Arial"/>
            </a:endParaRPr>
          </a:p>
        </p:txBody>
      </p:sp>
      <p:sp>
        <p:nvSpPr>
          <p:cNvPr id="99" name="Google Shape;99;g1f0229ac452_1_0"/>
          <p:cNvSpPr txBox="1"/>
          <p:nvPr/>
        </p:nvSpPr>
        <p:spPr>
          <a:xfrm>
            <a:off x="37452299" y="12569557"/>
            <a:ext cx="10085607" cy="7571263"/>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6600"/>
              <a:buFont typeface="Arial"/>
              <a:buNone/>
            </a:pPr>
            <a:r>
              <a:rPr lang="en-US" sz="4000" b="1" i="0" u="none" strike="noStrike" cap="none" dirty="0">
                <a:solidFill>
                  <a:srgbClr val="000000"/>
                </a:solidFill>
                <a:latin typeface="Arial"/>
                <a:ea typeface="Arial"/>
                <a:cs typeface="Arial"/>
                <a:sym typeface="Arial"/>
              </a:rPr>
              <a:t>Discussion</a:t>
            </a:r>
            <a:endParaRPr sz="4000" b="1" i="0" u="none" strike="noStrike" cap="none" dirty="0">
              <a:solidFill>
                <a:srgbClr val="000000"/>
              </a:solidFill>
              <a:latin typeface="Arial"/>
              <a:ea typeface="Arial"/>
              <a:cs typeface="Arial"/>
              <a:sym typeface="Arial"/>
            </a:endParaRPr>
          </a:p>
          <a:p>
            <a:pPr marL="457200" marR="0" lvl="0" indent="-419100" algn="l" rtl="0">
              <a:lnSpc>
                <a:spcPct val="115000"/>
              </a:lnSpc>
              <a:spcBef>
                <a:spcPts val="0"/>
              </a:spcBef>
              <a:spcAft>
                <a:spcPts val="0"/>
              </a:spcAft>
              <a:buClr>
                <a:srgbClr val="000000"/>
              </a:buClr>
              <a:buSzPts val="3000"/>
              <a:buFont typeface="Arial"/>
              <a:buChar char="•"/>
            </a:pPr>
            <a:r>
              <a:rPr lang="en-US" sz="3000" dirty="0">
                <a:solidFill>
                  <a:schemeClr val="dk1"/>
                </a:solidFill>
              </a:rPr>
              <a:t>R</a:t>
            </a:r>
            <a:r>
              <a:rPr lang="en-US" sz="3000" b="0" i="0" u="none" strike="noStrike" cap="none" dirty="0">
                <a:solidFill>
                  <a:schemeClr val="dk1"/>
                </a:solidFill>
                <a:latin typeface="Arial"/>
                <a:ea typeface="Arial"/>
                <a:cs typeface="Arial"/>
                <a:sym typeface="Arial"/>
              </a:rPr>
              <a:t>esults imply that those who are interested in changing their personalities may recognize areas in their lives that need improvement and are searching within to improve those areas. </a:t>
            </a:r>
            <a:endParaRPr sz="3000" b="0" i="0" u="none" strike="noStrike" cap="none" dirty="0">
              <a:solidFill>
                <a:schemeClr val="dk1"/>
              </a:solidFill>
              <a:latin typeface="Arial"/>
              <a:ea typeface="Arial"/>
              <a:cs typeface="Arial"/>
              <a:sym typeface="Arial"/>
            </a:endParaRPr>
          </a:p>
          <a:p>
            <a:pPr marL="457200" marR="0" lvl="0" indent="-419100" algn="l" rtl="0">
              <a:lnSpc>
                <a:spcPct val="115000"/>
              </a:lnSpc>
              <a:spcBef>
                <a:spcPts val="0"/>
              </a:spcBef>
              <a:spcAft>
                <a:spcPts val="0"/>
              </a:spcAft>
              <a:buClr>
                <a:srgbClr val="000000"/>
              </a:buClr>
              <a:buSzPts val="3000"/>
              <a:buFont typeface="Arial"/>
              <a:buChar char="•"/>
            </a:pPr>
            <a:r>
              <a:rPr lang="en-US" sz="3000" b="0" i="0" u="none" strike="noStrike" cap="none" dirty="0">
                <a:solidFill>
                  <a:schemeClr val="dk1"/>
                </a:solidFill>
                <a:latin typeface="Arial"/>
                <a:ea typeface="Arial"/>
                <a:cs typeface="Arial"/>
                <a:sym typeface="Arial"/>
              </a:rPr>
              <a:t>These results may have implications in the workforce in that managers that develop personality change assistant programs may have downstream impacts of vocational skill development. </a:t>
            </a:r>
            <a:endParaRPr sz="3000" b="0" i="0" u="none" strike="noStrike" cap="none" dirty="0">
              <a:solidFill>
                <a:schemeClr val="dk1"/>
              </a:solidFill>
              <a:latin typeface="Arial"/>
              <a:ea typeface="Arial"/>
              <a:cs typeface="Arial"/>
              <a:sym typeface="Arial"/>
            </a:endParaRPr>
          </a:p>
          <a:p>
            <a:pPr marL="457200" marR="0" lvl="0" indent="-419100" algn="l" rtl="0">
              <a:lnSpc>
                <a:spcPct val="115000"/>
              </a:lnSpc>
              <a:spcBef>
                <a:spcPts val="0"/>
              </a:spcBef>
              <a:spcAft>
                <a:spcPts val="0"/>
              </a:spcAft>
              <a:buClr>
                <a:schemeClr val="dk1"/>
              </a:buClr>
              <a:buSzPts val="3000"/>
              <a:buFont typeface="Arial"/>
              <a:buChar char="•"/>
            </a:pPr>
            <a:r>
              <a:rPr lang="en-US" sz="3000" b="0" i="0" u="none" strike="noStrike" cap="none" dirty="0">
                <a:solidFill>
                  <a:schemeClr val="dk1"/>
                </a:solidFill>
                <a:latin typeface="Arial"/>
                <a:ea typeface="Arial"/>
                <a:cs typeface="Arial"/>
                <a:sym typeface="Arial"/>
              </a:rPr>
              <a:t>Future directions of this research include understanding the personality change goals of neurodivergent individuals and development of resilience in neurodivergent individuals in the employment process.</a:t>
            </a:r>
            <a:endParaRPr sz="3000" b="0" i="0" u="none" strike="noStrike" cap="none" dirty="0">
              <a:solidFill>
                <a:schemeClr val="dk1"/>
              </a:solidFill>
              <a:latin typeface="Arial"/>
              <a:ea typeface="Arial"/>
              <a:cs typeface="Arial"/>
              <a:sym typeface="Arial"/>
            </a:endParaRPr>
          </a:p>
          <a:p>
            <a:pPr marL="457200" marR="0" lvl="0" indent="0" algn="l" rtl="0">
              <a:lnSpc>
                <a:spcPct val="100000"/>
              </a:lnSpc>
              <a:spcBef>
                <a:spcPts val="0"/>
              </a:spcBef>
              <a:spcAft>
                <a:spcPts val="0"/>
              </a:spcAft>
              <a:buClr>
                <a:srgbClr val="000000"/>
              </a:buClr>
              <a:buSzPts val="3200"/>
              <a:buFont typeface="Arial"/>
              <a:buNone/>
            </a:pPr>
            <a:endParaRPr sz="3200" b="0" i="0" u="none" strike="noStrike" cap="none" dirty="0">
              <a:solidFill>
                <a:srgbClr val="000000"/>
              </a:solidFill>
              <a:latin typeface="Arial"/>
              <a:ea typeface="Arial"/>
              <a:cs typeface="Arial"/>
              <a:sym typeface="Arial"/>
            </a:endParaRPr>
          </a:p>
        </p:txBody>
      </p:sp>
      <p:pic>
        <p:nvPicPr>
          <p:cNvPr id="100" name="Google Shape;100;g1f0229ac452_1_0"/>
          <p:cNvPicPr preferRelativeResize="0"/>
          <p:nvPr/>
        </p:nvPicPr>
        <p:blipFill rotWithShape="1">
          <a:blip r:embed="rId3">
            <a:alphaModFix/>
          </a:blip>
          <a:srcRect/>
          <a:stretch/>
        </p:blipFill>
        <p:spPr>
          <a:xfrm>
            <a:off x="38982394" y="21572824"/>
            <a:ext cx="7332375" cy="7332375"/>
          </a:xfrm>
          <a:prstGeom prst="rect">
            <a:avLst/>
          </a:prstGeom>
          <a:noFill/>
          <a:ln>
            <a:noFill/>
          </a:ln>
        </p:spPr>
      </p:pic>
      <p:graphicFrame>
        <p:nvGraphicFramePr>
          <p:cNvPr id="7" name="Chart 6">
            <a:extLst>
              <a:ext uri="{FF2B5EF4-FFF2-40B4-BE49-F238E27FC236}">
                <a16:creationId xmlns:a16="http://schemas.microsoft.com/office/drawing/2014/main" id="{2C02AB68-02B2-492D-AC8B-ED87823DAC64}"/>
              </a:ext>
            </a:extLst>
          </p:cNvPr>
          <p:cNvGraphicFramePr/>
          <p:nvPr>
            <p:extLst>
              <p:ext uri="{D42A27DB-BD31-4B8C-83A1-F6EECF244321}">
                <p14:modId xmlns:p14="http://schemas.microsoft.com/office/powerpoint/2010/main" val="2642370718"/>
              </p:ext>
            </p:extLst>
          </p:nvPr>
        </p:nvGraphicFramePr>
        <p:xfrm>
          <a:off x="12466418" y="6201712"/>
          <a:ext cx="23548599" cy="12044190"/>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TotalTime>
  <Words>544</Words>
  <Application>Microsoft Office PowerPoint</Application>
  <PresentationFormat>Custom</PresentationFormat>
  <Paragraphs>113</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Volitional Personality Change Goals, Skills, and Life Satisfaction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Volitional Personality Change Goals, Skills, and Life Satisfaction</dc:title>
  <dc:creator>Shreyas Doshi</dc:creator>
  <cp:lastModifiedBy>Erica Baranski</cp:lastModifiedBy>
  <cp:revision>6</cp:revision>
  <dcterms:created xsi:type="dcterms:W3CDTF">2014-05-04T08:21:44Z</dcterms:created>
  <dcterms:modified xsi:type="dcterms:W3CDTF">2023-04-17T18:00:56Z</dcterms:modified>
</cp:coreProperties>
</file>