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31089600" cx="48463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52">
          <p15:clr>
            <a:srgbClr val="A4A3A4"/>
          </p15:clr>
        </p15:guide>
        <p15:guide id="2" orient="horz" pos="2160">
          <p15:clr>
            <a:srgbClr val="A4A3A4"/>
          </p15:clr>
        </p15:guide>
        <p15:guide id="3" orient="horz" pos="480">
          <p15:clr>
            <a:srgbClr val="A4A3A4"/>
          </p15:clr>
        </p15:guide>
        <p15:guide id="4" pos="15216">
          <p15:clr>
            <a:srgbClr val="A4A3A4"/>
          </p15:clr>
        </p15:guide>
        <p15:guide id="5" orient="horz" pos="3552">
          <p15:clr>
            <a:srgbClr val="A4A3A4"/>
          </p15:clr>
        </p15:guide>
        <p15:guide id="6" orient="horz" pos="19152">
          <p15:clr>
            <a:srgbClr val="A4A3A4"/>
          </p15:clr>
        </p15:guide>
        <p15:guide id="7" pos="30024">
          <p15:clr>
            <a:srgbClr val="A4A3A4"/>
          </p15:clr>
        </p15:guide>
        <p15:guide id="8" pos="5928">
          <p15:clr>
            <a:srgbClr val="A4A3A4"/>
          </p15:clr>
        </p15:guide>
      </p15:sldGuideLst>
    </p:ext>
    <p:ext uri="http://customooxmlschemas.google.com/">
      <go:slidesCustomData xmlns:go="http://customooxmlschemas.google.com/" r:id="rId8" roundtripDataSignature="AMtx7mgwmuDZzasA+Mr6wW+j/cr2EqoM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B9151D-0663-4CB3-AFD3-4B0DD9C8E201}">
  <a:tblStyle styleId="{C6B9151D-0663-4CB3-AFD3-4B0DD9C8E20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b="off" i="off"/>
      <a:tcStyle>
        <a:fill>
          <a:solidFill>
            <a:srgbClr val="E0E0E0"/>
          </a:solidFill>
        </a:fill>
      </a:tcStyle>
    </a:band1H>
    <a:band2H>
      <a:tcTxStyle b="off" i="off"/>
    </a:band2H>
    <a:band1V>
      <a:tcTxStyle b="off" i="off"/>
      <a:tcStyle>
        <a:fill>
          <a:solidFill>
            <a:srgbClr val="E0E0E0"/>
          </a:solidFill>
        </a:fill>
      </a:tcStyle>
    </a:band1V>
    <a:band2V>
      <a:tcTxStyle b="off" i="off"/>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52"/>
        <p:guide pos="2160" orient="horz"/>
        <p:guide pos="480" orient="horz"/>
        <p:guide pos="15216"/>
        <p:guide pos="3552" orient="horz"/>
        <p:guide pos="19152" orient="horz"/>
        <p:guide pos="30024"/>
        <p:guide pos="592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757238" y="685800"/>
            <a:ext cx="53435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5"/>
          <p:cNvSpPr txBox="1"/>
          <p:nvPr>
            <p:ph type="ctrTitle"/>
          </p:nvPr>
        </p:nvSpPr>
        <p:spPr>
          <a:xfrm>
            <a:off x="6057900" y="5088045"/>
            <a:ext cx="36347400" cy="1082378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3850"/>
              <a:buFont typeface="Calibri"/>
              <a:buNone/>
              <a:defRPr sz="238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
          <p:cNvSpPr txBox="1"/>
          <p:nvPr>
            <p:ph idx="1" type="subTitle"/>
          </p:nvPr>
        </p:nvSpPr>
        <p:spPr>
          <a:xfrm>
            <a:off x="6057900" y="16329239"/>
            <a:ext cx="36347400" cy="750612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975"/>
              </a:spcBef>
              <a:spcAft>
                <a:spcPts val="0"/>
              </a:spcAft>
              <a:buClr>
                <a:schemeClr val="dk1"/>
              </a:buClr>
              <a:buSzPts val="9540"/>
              <a:buNone/>
              <a:defRPr sz="9540"/>
            </a:lvl1pPr>
            <a:lvl2pPr lvl="1" algn="ctr">
              <a:lnSpc>
                <a:spcPct val="90000"/>
              </a:lnSpc>
              <a:spcBef>
                <a:spcPts val="1988"/>
              </a:spcBef>
              <a:spcAft>
                <a:spcPts val="0"/>
              </a:spcAft>
              <a:buClr>
                <a:schemeClr val="dk1"/>
              </a:buClr>
              <a:buSzPts val="7950"/>
              <a:buNone/>
              <a:defRPr sz="7950"/>
            </a:lvl2pPr>
            <a:lvl3pPr lvl="2" algn="ctr">
              <a:lnSpc>
                <a:spcPct val="90000"/>
              </a:lnSpc>
              <a:spcBef>
                <a:spcPts val="1988"/>
              </a:spcBef>
              <a:spcAft>
                <a:spcPts val="0"/>
              </a:spcAft>
              <a:buClr>
                <a:schemeClr val="dk1"/>
              </a:buClr>
              <a:buSzPts val="7155"/>
              <a:buNone/>
              <a:defRPr sz="7155"/>
            </a:lvl3pPr>
            <a:lvl4pPr lvl="3" algn="ctr">
              <a:lnSpc>
                <a:spcPct val="90000"/>
              </a:lnSpc>
              <a:spcBef>
                <a:spcPts val="1988"/>
              </a:spcBef>
              <a:spcAft>
                <a:spcPts val="0"/>
              </a:spcAft>
              <a:buClr>
                <a:schemeClr val="dk1"/>
              </a:buClr>
              <a:buSzPts val="6360"/>
              <a:buNone/>
              <a:defRPr sz="6360"/>
            </a:lvl4pPr>
            <a:lvl5pPr lvl="4" algn="ctr">
              <a:lnSpc>
                <a:spcPct val="90000"/>
              </a:lnSpc>
              <a:spcBef>
                <a:spcPts val="1988"/>
              </a:spcBef>
              <a:spcAft>
                <a:spcPts val="0"/>
              </a:spcAft>
              <a:buClr>
                <a:schemeClr val="dk1"/>
              </a:buClr>
              <a:buSzPts val="6360"/>
              <a:buNone/>
              <a:defRPr sz="6360"/>
            </a:lvl5pPr>
            <a:lvl6pPr lvl="5" algn="ctr">
              <a:lnSpc>
                <a:spcPct val="90000"/>
              </a:lnSpc>
              <a:spcBef>
                <a:spcPts val="1988"/>
              </a:spcBef>
              <a:spcAft>
                <a:spcPts val="0"/>
              </a:spcAft>
              <a:buClr>
                <a:schemeClr val="dk1"/>
              </a:buClr>
              <a:buSzPts val="6360"/>
              <a:buNone/>
              <a:defRPr sz="6360"/>
            </a:lvl6pPr>
            <a:lvl7pPr lvl="6" algn="ctr">
              <a:lnSpc>
                <a:spcPct val="90000"/>
              </a:lnSpc>
              <a:spcBef>
                <a:spcPts val="1988"/>
              </a:spcBef>
              <a:spcAft>
                <a:spcPts val="0"/>
              </a:spcAft>
              <a:buClr>
                <a:schemeClr val="dk1"/>
              </a:buClr>
              <a:buSzPts val="6360"/>
              <a:buNone/>
              <a:defRPr sz="6360"/>
            </a:lvl7pPr>
            <a:lvl8pPr lvl="7" algn="ctr">
              <a:lnSpc>
                <a:spcPct val="90000"/>
              </a:lnSpc>
              <a:spcBef>
                <a:spcPts val="1988"/>
              </a:spcBef>
              <a:spcAft>
                <a:spcPts val="0"/>
              </a:spcAft>
              <a:buClr>
                <a:schemeClr val="dk1"/>
              </a:buClr>
              <a:buSzPts val="6360"/>
              <a:buNone/>
              <a:defRPr sz="6360"/>
            </a:lvl8pPr>
            <a:lvl9pPr lvl="8" algn="ctr">
              <a:lnSpc>
                <a:spcPct val="90000"/>
              </a:lnSpc>
              <a:spcBef>
                <a:spcPts val="1988"/>
              </a:spcBef>
              <a:spcAft>
                <a:spcPts val="0"/>
              </a:spcAft>
              <a:buClr>
                <a:schemeClr val="dk1"/>
              </a:buClr>
              <a:buSzPts val="6360"/>
              <a:buNone/>
              <a:defRPr sz="6360"/>
            </a:lvl9pPr>
          </a:lstStyle>
          <a:p/>
        </p:txBody>
      </p:sp>
      <p:sp>
        <p:nvSpPr>
          <p:cNvPr id="14" name="Google Shape;14;p5"/>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5"/>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3331845" y="1655236"/>
            <a:ext cx="4179951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 type="body"/>
          </p:nvPr>
        </p:nvSpPr>
        <p:spPr>
          <a:xfrm rot="5400000">
            <a:off x="14368567" y="-2760556"/>
            <a:ext cx="19726066" cy="417995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975"/>
              </a:spcBef>
              <a:spcAft>
                <a:spcPts val="0"/>
              </a:spcAft>
              <a:buClr>
                <a:schemeClr val="dk1"/>
              </a:buClr>
              <a:buSzPts val="1800"/>
              <a:buChar char="•"/>
              <a:defRPr/>
            </a:lvl1pPr>
            <a:lvl2pPr indent="-342900" lvl="1" marL="914400" algn="l">
              <a:lnSpc>
                <a:spcPct val="90000"/>
              </a:lnSpc>
              <a:spcBef>
                <a:spcPts val="1988"/>
              </a:spcBef>
              <a:spcAft>
                <a:spcPts val="0"/>
              </a:spcAft>
              <a:buClr>
                <a:schemeClr val="dk1"/>
              </a:buClr>
              <a:buSzPts val="1800"/>
              <a:buChar char="•"/>
              <a:defRPr/>
            </a:lvl2pPr>
            <a:lvl3pPr indent="-342900" lvl="2" marL="1371600" algn="l">
              <a:lnSpc>
                <a:spcPct val="90000"/>
              </a:lnSpc>
              <a:spcBef>
                <a:spcPts val="1988"/>
              </a:spcBef>
              <a:spcAft>
                <a:spcPts val="0"/>
              </a:spcAft>
              <a:buClr>
                <a:schemeClr val="dk1"/>
              </a:buClr>
              <a:buSzPts val="1800"/>
              <a:buChar char="•"/>
              <a:defRPr/>
            </a:lvl3pPr>
            <a:lvl4pPr indent="-342900" lvl="3" marL="1828800" algn="l">
              <a:lnSpc>
                <a:spcPct val="90000"/>
              </a:lnSpc>
              <a:spcBef>
                <a:spcPts val="1988"/>
              </a:spcBef>
              <a:spcAft>
                <a:spcPts val="0"/>
              </a:spcAft>
              <a:buClr>
                <a:schemeClr val="dk1"/>
              </a:buClr>
              <a:buSzPts val="1800"/>
              <a:buChar char="•"/>
              <a:defRPr/>
            </a:lvl4pPr>
            <a:lvl5pPr indent="-342900" lvl="4" marL="2286000" algn="l">
              <a:lnSpc>
                <a:spcPct val="90000"/>
              </a:lnSpc>
              <a:spcBef>
                <a:spcPts val="1988"/>
              </a:spcBef>
              <a:spcAft>
                <a:spcPts val="0"/>
              </a:spcAft>
              <a:buClr>
                <a:schemeClr val="dk1"/>
              </a:buClr>
              <a:buSzPts val="1800"/>
              <a:buChar char="•"/>
              <a:defRPr/>
            </a:lvl5pPr>
            <a:lvl6pPr indent="-342900" lvl="5" marL="2743200" algn="l">
              <a:lnSpc>
                <a:spcPct val="90000"/>
              </a:lnSpc>
              <a:spcBef>
                <a:spcPts val="1988"/>
              </a:spcBef>
              <a:spcAft>
                <a:spcPts val="0"/>
              </a:spcAft>
              <a:buClr>
                <a:schemeClr val="dk1"/>
              </a:buClr>
              <a:buSzPts val="1800"/>
              <a:buChar char="•"/>
              <a:defRPr/>
            </a:lvl6pPr>
            <a:lvl7pPr indent="-342900" lvl="6" marL="3200400" algn="l">
              <a:lnSpc>
                <a:spcPct val="90000"/>
              </a:lnSpc>
              <a:spcBef>
                <a:spcPts val="1988"/>
              </a:spcBef>
              <a:spcAft>
                <a:spcPts val="0"/>
              </a:spcAft>
              <a:buClr>
                <a:schemeClr val="dk1"/>
              </a:buClr>
              <a:buSzPts val="1800"/>
              <a:buChar char="•"/>
              <a:defRPr/>
            </a:lvl7pPr>
            <a:lvl8pPr indent="-342900" lvl="7" marL="3657600" algn="l">
              <a:lnSpc>
                <a:spcPct val="90000"/>
              </a:lnSpc>
              <a:spcBef>
                <a:spcPts val="1988"/>
              </a:spcBef>
              <a:spcAft>
                <a:spcPts val="0"/>
              </a:spcAft>
              <a:buClr>
                <a:schemeClr val="dk1"/>
              </a:buClr>
              <a:buSzPts val="1800"/>
              <a:buChar char="•"/>
              <a:defRPr/>
            </a:lvl8pPr>
            <a:lvl9pPr indent="-342900" lvl="8" marL="4114800" algn="l">
              <a:lnSpc>
                <a:spcPct val="90000"/>
              </a:lnSpc>
              <a:spcBef>
                <a:spcPts val="1988"/>
              </a:spcBef>
              <a:spcAft>
                <a:spcPts val="0"/>
              </a:spcAft>
              <a:buClr>
                <a:schemeClr val="dk1"/>
              </a:buClr>
              <a:buSzPts val="1800"/>
              <a:buChar char="•"/>
              <a:defRPr/>
            </a:lvl9pPr>
          </a:lstStyle>
          <a:p/>
        </p:txBody>
      </p:sp>
      <p:sp>
        <p:nvSpPr>
          <p:cNvPr id="71" name="Google Shape;71;p14"/>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4"/>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26732917" y="9603794"/>
            <a:ext cx="26346999" cy="1044987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 type="body"/>
          </p:nvPr>
        </p:nvSpPr>
        <p:spPr>
          <a:xfrm rot="5400000">
            <a:off x="5530267" y="-543189"/>
            <a:ext cx="26346999" cy="307438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975"/>
              </a:spcBef>
              <a:spcAft>
                <a:spcPts val="0"/>
              </a:spcAft>
              <a:buClr>
                <a:schemeClr val="dk1"/>
              </a:buClr>
              <a:buSzPts val="1800"/>
              <a:buChar char="•"/>
              <a:defRPr/>
            </a:lvl1pPr>
            <a:lvl2pPr indent="-342900" lvl="1" marL="914400" algn="l">
              <a:lnSpc>
                <a:spcPct val="90000"/>
              </a:lnSpc>
              <a:spcBef>
                <a:spcPts val="1988"/>
              </a:spcBef>
              <a:spcAft>
                <a:spcPts val="0"/>
              </a:spcAft>
              <a:buClr>
                <a:schemeClr val="dk1"/>
              </a:buClr>
              <a:buSzPts val="1800"/>
              <a:buChar char="•"/>
              <a:defRPr/>
            </a:lvl2pPr>
            <a:lvl3pPr indent="-342900" lvl="2" marL="1371600" algn="l">
              <a:lnSpc>
                <a:spcPct val="90000"/>
              </a:lnSpc>
              <a:spcBef>
                <a:spcPts val="1988"/>
              </a:spcBef>
              <a:spcAft>
                <a:spcPts val="0"/>
              </a:spcAft>
              <a:buClr>
                <a:schemeClr val="dk1"/>
              </a:buClr>
              <a:buSzPts val="1800"/>
              <a:buChar char="•"/>
              <a:defRPr/>
            </a:lvl3pPr>
            <a:lvl4pPr indent="-342900" lvl="3" marL="1828800" algn="l">
              <a:lnSpc>
                <a:spcPct val="90000"/>
              </a:lnSpc>
              <a:spcBef>
                <a:spcPts val="1988"/>
              </a:spcBef>
              <a:spcAft>
                <a:spcPts val="0"/>
              </a:spcAft>
              <a:buClr>
                <a:schemeClr val="dk1"/>
              </a:buClr>
              <a:buSzPts val="1800"/>
              <a:buChar char="•"/>
              <a:defRPr/>
            </a:lvl4pPr>
            <a:lvl5pPr indent="-342900" lvl="4" marL="2286000" algn="l">
              <a:lnSpc>
                <a:spcPct val="90000"/>
              </a:lnSpc>
              <a:spcBef>
                <a:spcPts val="1988"/>
              </a:spcBef>
              <a:spcAft>
                <a:spcPts val="0"/>
              </a:spcAft>
              <a:buClr>
                <a:schemeClr val="dk1"/>
              </a:buClr>
              <a:buSzPts val="1800"/>
              <a:buChar char="•"/>
              <a:defRPr/>
            </a:lvl5pPr>
            <a:lvl6pPr indent="-342900" lvl="5" marL="2743200" algn="l">
              <a:lnSpc>
                <a:spcPct val="90000"/>
              </a:lnSpc>
              <a:spcBef>
                <a:spcPts val="1988"/>
              </a:spcBef>
              <a:spcAft>
                <a:spcPts val="0"/>
              </a:spcAft>
              <a:buClr>
                <a:schemeClr val="dk1"/>
              </a:buClr>
              <a:buSzPts val="1800"/>
              <a:buChar char="•"/>
              <a:defRPr/>
            </a:lvl6pPr>
            <a:lvl7pPr indent="-342900" lvl="6" marL="3200400" algn="l">
              <a:lnSpc>
                <a:spcPct val="90000"/>
              </a:lnSpc>
              <a:spcBef>
                <a:spcPts val="1988"/>
              </a:spcBef>
              <a:spcAft>
                <a:spcPts val="0"/>
              </a:spcAft>
              <a:buClr>
                <a:schemeClr val="dk1"/>
              </a:buClr>
              <a:buSzPts val="1800"/>
              <a:buChar char="•"/>
              <a:defRPr/>
            </a:lvl7pPr>
            <a:lvl8pPr indent="-342900" lvl="7" marL="3657600" algn="l">
              <a:lnSpc>
                <a:spcPct val="90000"/>
              </a:lnSpc>
              <a:spcBef>
                <a:spcPts val="1988"/>
              </a:spcBef>
              <a:spcAft>
                <a:spcPts val="0"/>
              </a:spcAft>
              <a:buClr>
                <a:schemeClr val="dk1"/>
              </a:buClr>
              <a:buSzPts val="1800"/>
              <a:buChar char="•"/>
              <a:defRPr/>
            </a:lvl8pPr>
            <a:lvl9pPr indent="-342900" lvl="8" marL="4114800" algn="l">
              <a:lnSpc>
                <a:spcPct val="90000"/>
              </a:lnSpc>
              <a:spcBef>
                <a:spcPts val="1988"/>
              </a:spcBef>
              <a:spcAft>
                <a:spcPts val="0"/>
              </a:spcAft>
              <a:buClr>
                <a:schemeClr val="dk1"/>
              </a:buClr>
              <a:buSzPts val="1800"/>
              <a:buChar char="•"/>
              <a:defRPr/>
            </a:lvl9pPr>
          </a:lstStyle>
          <a:p/>
        </p:txBody>
      </p:sp>
      <p:sp>
        <p:nvSpPr>
          <p:cNvPr id="77" name="Google Shape;77;p15"/>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5"/>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5"/>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3331845" y="1655236"/>
            <a:ext cx="4179951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 type="body"/>
          </p:nvPr>
        </p:nvSpPr>
        <p:spPr>
          <a:xfrm>
            <a:off x="3331845" y="8276166"/>
            <a:ext cx="41799510" cy="197260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975"/>
              </a:spcBef>
              <a:spcAft>
                <a:spcPts val="0"/>
              </a:spcAft>
              <a:buClr>
                <a:schemeClr val="dk1"/>
              </a:buClr>
              <a:buSzPts val="1800"/>
              <a:buChar char="•"/>
              <a:defRPr/>
            </a:lvl1pPr>
            <a:lvl2pPr indent="-342900" lvl="1" marL="914400" algn="l">
              <a:lnSpc>
                <a:spcPct val="90000"/>
              </a:lnSpc>
              <a:spcBef>
                <a:spcPts val="1988"/>
              </a:spcBef>
              <a:spcAft>
                <a:spcPts val="0"/>
              </a:spcAft>
              <a:buClr>
                <a:schemeClr val="dk1"/>
              </a:buClr>
              <a:buSzPts val="1800"/>
              <a:buChar char="•"/>
              <a:defRPr/>
            </a:lvl2pPr>
            <a:lvl3pPr indent="-342900" lvl="2" marL="1371600" algn="l">
              <a:lnSpc>
                <a:spcPct val="90000"/>
              </a:lnSpc>
              <a:spcBef>
                <a:spcPts val="1988"/>
              </a:spcBef>
              <a:spcAft>
                <a:spcPts val="0"/>
              </a:spcAft>
              <a:buClr>
                <a:schemeClr val="dk1"/>
              </a:buClr>
              <a:buSzPts val="1800"/>
              <a:buChar char="•"/>
              <a:defRPr/>
            </a:lvl3pPr>
            <a:lvl4pPr indent="-342900" lvl="3" marL="1828800" algn="l">
              <a:lnSpc>
                <a:spcPct val="90000"/>
              </a:lnSpc>
              <a:spcBef>
                <a:spcPts val="1988"/>
              </a:spcBef>
              <a:spcAft>
                <a:spcPts val="0"/>
              </a:spcAft>
              <a:buClr>
                <a:schemeClr val="dk1"/>
              </a:buClr>
              <a:buSzPts val="1800"/>
              <a:buChar char="•"/>
              <a:defRPr/>
            </a:lvl4pPr>
            <a:lvl5pPr indent="-342900" lvl="4" marL="2286000" algn="l">
              <a:lnSpc>
                <a:spcPct val="90000"/>
              </a:lnSpc>
              <a:spcBef>
                <a:spcPts val="1988"/>
              </a:spcBef>
              <a:spcAft>
                <a:spcPts val="0"/>
              </a:spcAft>
              <a:buClr>
                <a:schemeClr val="dk1"/>
              </a:buClr>
              <a:buSzPts val="1800"/>
              <a:buChar char="•"/>
              <a:defRPr/>
            </a:lvl5pPr>
            <a:lvl6pPr indent="-342900" lvl="5" marL="2743200" algn="l">
              <a:lnSpc>
                <a:spcPct val="90000"/>
              </a:lnSpc>
              <a:spcBef>
                <a:spcPts val="1988"/>
              </a:spcBef>
              <a:spcAft>
                <a:spcPts val="0"/>
              </a:spcAft>
              <a:buClr>
                <a:schemeClr val="dk1"/>
              </a:buClr>
              <a:buSzPts val="1800"/>
              <a:buChar char="•"/>
              <a:defRPr/>
            </a:lvl6pPr>
            <a:lvl7pPr indent="-342900" lvl="6" marL="3200400" algn="l">
              <a:lnSpc>
                <a:spcPct val="90000"/>
              </a:lnSpc>
              <a:spcBef>
                <a:spcPts val="1988"/>
              </a:spcBef>
              <a:spcAft>
                <a:spcPts val="0"/>
              </a:spcAft>
              <a:buClr>
                <a:schemeClr val="dk1"/>
              </a:buClr>
              <a:buSzPts val="1800"/>
              <a:buChar char="•"/>
              <a:defRPr/>
            </a:lvl7pPr>
            <a:lvl8pPr indent="-342900" lvl="7" marL="3657600" algn="l">
              <a:lnSpc>
                <a:spcPct val="90000"/>
              </a:lnSpc>
              <a:spcBef>
                <a:spcPts val="1988"/>
              </a:spcBef>
              <a:spcAft>
                <a:spcPts val="0"/>
              </a:spcAft>
              <a:buClr>
                <a:schemeClr val="dk1"/>
              </a:buClr>
              <a:buSzPts val="1800"/>
              <a:buChar char="•"/>
              <a:defRPr/>
            </a:lvl8pPr>
            <a:lvl9pPr indent="-342900" lvl="8" marL="4114800" algn="l">
              <a:lnSpc>
                <a:spcPct val="90000"/>
              </a:lnSpc>
              <a:spcBef>
                <a:spcPts val="1988"/>
              </a:spcBef>
              <a:spcAft>
                <a:spcPts val="0"/>
              </a:spcAft>
              <a:buClr>
                <a:schemeClr val="dk1"/>
              </a:buClr>
              <a:buSzPts val="1800"/>
              <a:buChar char="•"/>
              <a:defRPr/>
            </a:lvl9pPr>
          </a:lstStyle>
          <a:p/>
        </p:txBody>
      </p:sp>
      <p:sp>
        <p:nvSpPr>
          <p:cNvPr id="20" name="Google Shape;20;p6"/>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7"/>
          <p:cNvSpPr txBox="1"/>
          <p:nvPr>
            <p:ph type="title"/>
          </p:nvPr>
        </p:nvSpPr>
        <p:spPr>
          <a:xfrm>
            <a:off x="3306604" y="7750814"/>
            <a:ext cx="41799510" cy="129324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3850"/>
              <a:buFont typeface="Calibri"/>
              <a:buNone/>
              <a:defRPr sz="238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 type="body"/>
          </p:nvPr>
        </p:nvSpPr>
        <p:spPr>
          <a:xfrm>
            <a:off x="3306604" y="20805568"/>
            <a:ext cx="41799510" cy="68008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975"/>
              </a:spcBef>
              <a:spcAft>
                <a:spcPts val="0"/>
              </a:spcAft>
              <a:buClr>
                <a:srgbClr val="888888"/>
              </a:buClr>
              <a:buSzPts val="9540"/>
              <a:buNone/>
              <a:defRPr sz="9540">
                <a:solidFill>
                  <a:srgbClr val="888888"/>
                </a:solidFill>
              </a:defRPr>
            </a:lvl1pPr>
            <a:lvl2pPr indent="-228600" lvl="1" marL="914400" algn="l">
              <a:lnSpc>
                <a:spcPct val="90000"/>
              </a:lnSpc>
              <a:spcBef>
                <a:spcPts val="1988"/>
              </a:spcBef>
              <a:spcAft>
                <a:spcPts val="0"/>
              </a:spcAft>
              <a:buClr>
                <a:srgbClr val="888888"/>
              </a:buClr>
              <a:buSzPts val="7950"/>
              <a:buNone/>
              <a:defRPr sz="7950">
                <a:solidFill>
                  <a:srgbClr val="888888"/>
                </a:solidFill>
              </a:defRPr>
            </a:lvl2pPr>
            <a:lvl3pPr indent="-228600" lvl="2" marL="1371600" algn="l">
              <a:lnSpc>
                <a:spcPct val="90000"/>
              </a:lnSpc>
              <a:spcBef>
                <a:spcPts val="1988"/>
              </a:spcBef>
              <a:spcAft>
                <a:spcPts val="0"/>
              </a:spcAft>
              <a:buClr>
                <a:srgbClr val="888888"/>
              </a:buClr>
              <a:buSzPts val="7155"/>
              <a:buNone/>
              <a:defRPr sz="7155">
                <a:solidFill>
                  <a:srgbClr val="888888"/>
                </a:solidFill>
              </a:defRPr>
            </a:lvl3pPr>
            <a:lvl4pPr indent="-228600" lvl="3" marL="1828800" algn="l">
              <a:lnSpc>
                <a:spcPct val="90000"/>
              </a:lnSpc>
              <a:spcBef>
                <a:spcPts val="1988"/>
              </a:spcBef>
              <a:spcAft>
                <a:spcPts val="0"/>
              </a:spcAft>
              <a:buClr>
                <a:srgbClr val="888888"/>
              </a:buClr>
              <a:buSzPts val="6360"/>
              <a:buNone/>
              <a:defRPr sz="6360">
                <a:solidFill>
                  <a:srgbClr val="888888"/>
                </a:solidFill>
              </a:defRPr>
            </a:lvl4pPr>
            <a:lvl5pPr indent="-228600" lvl="4" marL="2286000" algn="l">
              <a:lnSpc>
                <a:spcPct val="90000"/>
              </a:lnSpc>
              <a:spcBef>
                <a:spcPts val="1988"/>
              </a:spcBef>
              <a:spcAft>
                <a:spcPts val="0"/>
              </a:spcAft>
              <a:buClr>
                <a:srgbClr val="888888"/>
              </a:buClr>
              <a:buSzPts val="6360"/>
              <a:buNone/>
              <a:defRPr sz="6360">
                <a:solidFill>
                  <a:srgbClr val="888888"/>
                </a:solidFill>
              </a:defRPr>
            </a:lvl5pPr>
            <a:lvl6pPr indent="-228600" lvl="5" marL="2743200" algn="l">
              <a:lnSpc>
                <a:spcPct val="90000"/>
              </a:lnSpc>
              <a:spcBef>
                <a:spcPts val="1988"/>
              </a:spcBef>
              <a:spcAft>
                <a:spcPts val="0"/>
              </a:spcAft>
              <a:buClr>
                <a:srgbClr val="888888"/>
              </a:buClr>
              <a:buSzPts val="6360"/>
              <a:buNone/>
              <a:defRPr sz="6360">
                <a:solidFill>
                  <a:srgbClr val="888888"/>
                </a:solidFill>
              </a:defRPr>
            </a:lvl6pPr>
            <a:lvl7pPr indent="-228600" lvl="6" marL="3200400" algn="l">
              <a:lnSpc>
                <a:spcPct val="90000"/>
              </a:lnSpc>
              <a:spcBef>
                <a:spcPts val="1988"/>
              </a:spcBef>
              <a:spcAft>
                <a:spcPts val="0"/>
              </a:spcAft>
              <a:buClr>
                <a:srgbClr val="888888"/>
              </a:buClr>
              <a:buSzPts val="6360"/>
              <a:buNone/>
              <a:defRPr sz="6360">
                <a:solidFill>
                  <a:srgbClr val="888888"/>
                </a:solidFill>
              </a:defRPr>
            </a:lvl7pPr>
            <a:lvl8pPr indent="-228600" lvl="7" marL="3657600" algn="l">
              <a:lnSpc>
                <a:spcPct val="90000"/>
              </a:lnSpc>
              <a:spcBef>
                <a:spcPts val="1988"/>
              </a:spcBef>
              <a:spcAft>
                <a:spcPts val="0"/>
              </a:spcAft>
              <a:buClr>
                <a:srgbClr val="888888"/>
              </a:buClr>
              <a:buSzPts val="6360"/>
              <a:buNone/>
              <a:defRPr sz="6360">
                <a:solidFill>
                  <a:srgbClr val="888888"/>
                </a:solidFill>
              </a:defRPr>
            </a:lvl8pPr>
            <a:lvl9pPr indent="-228600" lvl="8" marL="4114800" algn="l">
              <a:lnSpc>
                <a:spcPct val="90000"/>
              </a:lnSpc>
              <a:spcBef>
                <a:spcPts val="1988"/>
              </a:spcBef>
              <a:spcAft>
                <a:spcPts val="0"/>
              </a:spcAft>
              <a:buClr>
                <a:srgbClr val="888888"/>
              </a:buClr>
              <a:buSzPts val="6360"/>
              <a:buNone/>
              <a:defRPr sz="6360">
                <a:solidFill>
                  <a:srgbClr val="888888"/>
                </a:solidFill>
              </a:defRPr>
            </a:lvl9pPr>
          </a:lstStyle>
          <a:p/>
        </p:txBody>
      </p:sp>
      <p:sp>
        <p:nvSpPr>
          <p:cNvPr id="26" name="Google Shape;26;p7"/>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8"/>
          <p:cNvSpPr txBox="1"/>
          <p:nvPr>
            <p:ph type="title"/>
          </p:nvPr>
        </p:nvSpPr>
        <p:spPr>
          <a:xfrm>
            <a:off x="3331845" y="1655236"/>
            <a:ext cx="4179951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 type="body"/>
          </p:nvPr>
        </p:nvSpPr>
        <p:spPr>
          <a:xfrm>
            <a:off x="3331845" y="8276166"/>
            <a:ext cx="20596860" cy="197260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975"/>
              </a:spcBef>
              <a:spcAft>
                <a:spcPts val="0"/>
              </a:spcAft>
              <a:buClr>
                <a:schemeClr val="dk1"/>
              </a:buClr>
              <a:buSzPts val="1800"/>
              <a:buChar char="•"/>
              <a:defRPr/>
            </a:lvl1pPr>
            <a:lvl2pPr indent="-342900" lvl="1" marL="914400" algn="l">
              <a:lnSpc>
                <a:spcPct val="90000"/>
              </a:lnSpc>
              <a:spcBef>
                <a:spcPts val="1988"/>
              </a:spcBef>
              <a:spcAft>
                <a:spcPts val="0"/>
              </a:spcAft>
              <a:buClr>
                <a:schemeClr val="dk1"/>
              </a:buClr>
              <a:buSzPts val="1800"/>
              <a:buChar char="•"/>
              <a:defRPr/>
            </a:lvl2pPr>
            <a:lvl3pPr indent="-342900" lvl="2" marL="1371600" algn="l">
              <a:lnSpc>
                <a:spcPct val="90000"/>
              </a:lnSpc>
              <a:spcBef>
                <a:spcPts val="1988"/>
              </a:spcBef>
              <a:spcAft>
                <a:spcPts val="0"/>
              </a:spcAft>
              <a:buClr>
                <a:schemeClr val="dk1"/>
              </a:buClr>
              <a:buSzPts val="1800"/>
              <a:buChar char="•"/>
              <a:defRPr/>
            </a:lvl3pPr>
            <a:lvl4pPr indent="-342900" lvl="3" marL="1828800" algn="l">
              <a:lnSpc>
                <a:spcPct val="90000"/>
              </a:lnSpc>
              <a:spcBef>
                <a:spcPts val="1988"/>
              </a:spcBef>
              <a:spcAft>
                <a:spcPts val="0"/>
              </a:spcAft>
              <a:buClr>
                <a:schemeClr val="dk1"/>
              </a:buClr>
              <a:buSzPts val="1800"/>
              <a:buChar char="•"/>
              <a:defRPr/>
            </a:lvl4pPr>
            <a:lvl5pPr indent="-342900" lvl="4" marL="2286000" algn="l">
              <a:lnSpc>
                <a:spcPct val="90000"/>
              </a:lnSpc>
              <a:spcBef>
                <a:spcPts val="1988"/>
              </a:spcBef>
              <a:spcAft>
                <a:spcPts val="0"/>
              </a:spcAft>
              <a:buClr>
                <a:schemeClr val="dk1"/>
              </a:buClr>
              <a:buSzPts val="1800"/>
              <a:buChar char="•"/>
              <a:defRPr/>
            </a:lvl5pPr>
            <a:lvl6pPr indent="-342900" lvl="5" marL="2743200" algn="l">
              <a:lnSpc>
                <a:spcPct val="90000"/>
              </a:lnSpc>
              <a:spcBef>
                <a:spcPts val="1988"/>
              </a:spcBef>
              <a:spcAft>
                <a:spcPts val="0"/>
              </a:spcAft>
              <a:buClr>
                <a:schemeClr val="dk1"/>
              </a:buClr>
              <a:buSzPts val="1800"/>
              <a:buChar char="•"/>
              <a:defRPr/>
            </a:lvl6pPr>
            <a:lvl7pPr indent="-342900" lvl="6" marL="3200400" algn="l">
              <a:lnSpc>
                <a:spcPct val="90000"/>
              </a:lnSpc>
              <a:spcBef>
                <a:spcPts val="1988"/>
              </a:spcBef>
              <a:spcAft>
                <a:spcPts val="0"/>
              </a:spcAft>
              <a:buClr>
                <a:schemeClr val="dk1"/>
              </a:buClr>
              <a:buSzPts val="1800"/>
              <a:buChar char="•"/>
              <a:defRPr/>
            </a:lvl7pPr>
            <a:lvl8pPr indent="-342900" lvl="7" marL="3657600" algn="l">
              <a:lnSpc>
                <a:spcPct val="90000"/>
              </a:lnSpc>
              <a:spcBef>
                <a:spcPts val="1988"/>
              </a:spcBef>
              <a:spcAft>
                <a:spcPts val="0"/>
              </a:spcAft>
              <a:buClr>
                <a:schemeClr val="dk1"/>
              </a:buClr>
              <a:buSzPts val="1800"/>
              <a:buChar char="•"/>
              <a:defRPr/>
            </a:lvl8pPr>
            <a:lvl9pPr indent="-342900" lvl="8" marL="4114800" algn="l">
              <a:lnSpc>
                <a:spcPct val="90000"/>
              </a:lnSpc>
              <a:spcBef>
                <a:spcPts val="1988"/>
              </a:spcBef>
              <a:spcAft>
                <a:spcPts val="0"/>
              </a:spcAft>
              <a:buClr>
                <a:schemeClr val="dk1"/>
              </a:buClr>
              <a:buSzPts val="1800"/>
              <a:buChar char="•"/>
              <a:defRPr/>
            </a:lvl9pPr>
          </a:lstStyle>
          <a:p/>
        </p:txBody>
      </p:sp>
      <p:sp>
        <p:nvSpPr>
          <p:cNvPr id="32" name="Google Shape;32;p8"/>
          <p:cNvSpPr txBox="1"/>
          <p:nvPr>
            <p:ph idx="2" type="body"/>
          </p:nvPr>
        </p:nvSpPr>
        <p:spPr>
          <a:xfrm>
            <a:off x="24534495" y="8276166"/>
            <a:ext cx="20596860" cy="197260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975"/>
              </a:spcBef>
              <a:spcAft>
                <a:spcPts val="0"/>
              </a:spcAft>
              <a:buClr>
                <a:schemeClr val="dk1"/>
              </a:buClr>
              <a:buSzPts val="1800"/>
              <a:buChar char="•"/>
              <a:defRPr/>
            </a:lvl1pPr>
            <a:lvl2pPr indent="-342900" lvl="1" marL="914400" algn="l">
              <a:lnSpc>
                <a:spcPct val="90000"/>
              </a:lnSpc>
              <a:spcBef>
                <a:spcPts val="1988"/>
              </a:spcBef>
              <a:spcAft>
                <a:spcPts val="0"/>
              </a:spcAft>
              <a:buClr>
                <a:schemeClr val="dk1"/>
              </a:buClr>
              <a:buSzPts val="1800"/>
              <a:buChar char="•"/>
              <a:defRPr/>
            </a:lvl2pPr>
            <a:lvl3pPr indent="-342900" lvl="2" marL="1371600" algn="l">
              <a:lnSpc>
                <a:spcPct val="90000"/>
              </a:lnSpc>
              <a:spcBef>
                <a:spcPts val="1988"/>
              </a:spcBef>
              <a:spcAft>
                <a:spcPts val="0"/>
              </a:spcAft>
              <a:buClr>
                <a:schemeClr val="dk1"/>
              </a:buClr>
              <a:buSzPts val="1800"/>
              <a:buChar char="•"/>
              <a:defRPr/>
            </a:lvl3pPr>
            <a:lvl4pPr indent="-342900" lvl="3" marL="1828800" algn="l">
              <a:lnSpc>
                <a:spcPct val="90000"/>
              </a:lnSpc>
              <a:spcBef>
                <a:spcPts val="1988"/>
              </a:spcBef>
              <a:spcAft>
                <a:spcPts val="0"/>
              </a:spcAft>
              <a:buClr>
                <a:schemeClr val="dk1"/>
              </a:buClr>
              <a:buSzPts val="1800"/>
              <a:buChar char="•"/>
              <a:defRPr/>
            </a:lvl4pPr>
            <a:lvl5pPr indent="-342900" lvl="4" marL="2286000" algn="l">
              <a:lnSpc>
                <a:spcPct val="90000"/>
              </a:lnSpc>
              <a:spcBef>
                <a:spcPts val="1988"/>
              </a:spcBef>
              <a:spcAft>
                <a:spcPts val="0"/>
              </a:spcAft>
              <a:buClr>
                <a:schemeClr val="dk1"/>
              </a:buClr>
              <a:buSzPts val="1800"/>
              <a:buChar char="•"/>
              <a:defRPr/>
            </a:lvl5pPr>
            <a:lvl6pPr indent="-342900" lvl="5" marL="2743200" algn="l">
              <a:lnSpc>
                <a:spcPct val="90000"/>
              </a:lnSpc>
              <a:spcBef>
                <a:spcPts val="1988"/>
              </a:spcBef>
              <a:spcAft>
                <a:spcPts val="0"/>
              </a:spcAft>
              <a:buClr>
                <a:schemeClr val="dk1"/>
              </a:buClr>
              <a:buSzPts val="1800"/>
              <a:buChar char="•"/>
              <a:defRPr/>
            </a:lvl6pPr>
            <a:lvl7pPr indent="-342900" lvl="6" marL="3200400" algn="l">
              <a:lnSpc>
                <a:spcPct val="90000"/>
              </a:lnSpc>
              <a:spcBef>
                <a:spcPts val="1988"/>
              </a:spcBef>
              <a:spcAft>
                <a:spcPts val="0"/>
              </a:spcAft>
              <a:buClr>
                <a:schemeClr val="dk1"/>
              </a:buClr>
              <a:buSzPts val="1800"/>
              <a:buChar char="•"/>
              <a:defRPr/>
            </a:lvl7pPr>
            <a:lvl8pPr indent="-342900" lvl="7" marL="3657600" algn="l">
              <a:lnSpc>
                <a:spcPct val="90000"/>
              </a:lnSpc>
              <a:spcBef>
                <a:spcPts val="1988"/>
              </a:spcBef>
              <a:spcAft>
                <a:spcPts val="0"/>
              </a:spcAft>
              <a:buClr>
                <a:schemeClr val="dk1"/>
              </a:buClr>
              <a:buSzPts val="1800"/>
              <a:buChar char="•"/>
              <a:defRPr/>
            </a:lvl8pPr>
            <a:lvl9pPr indent="-342900" lvl="8" marL="4114800" algn="l">
              <a:lnSpc>
                <a:spcPct val="90000"/>
              </a:lnSpc>
              <a:spcBef>
                <a:spcPts val="1988"/>
              </a:spcBef>
              <a:spcAft>
                <a:spcPts val="0"/>
              </a:spcAft>
              <a:buClr>
                <a:schemeClr val="dk1"/>
              </a:buClr>
              <a:buSzPts val="1800"/>
              <a:buChar char="•"/>
              <a:defRPr/>
            </a:lvl9pPr>
          </a:lstStyle>
          <a:p/>
        </p:txBody>
      </p:sp>
      <p:sp>
        <p:nvSpPr>
          <p:cNvPr id="33" name="Google Shape;33;p8"/>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9"/>
          <p:cNvSpPr txBox="1"/>
          <p:nvPr>
            <p:ph type="title"/>
          </p:nvPr>
        </p:nvSpPr>
        <p:spPr>
          <a:xfrm>
            <a:off x="3338157" y="1655236"/>
            <a:ext cx="4179951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 type="body"/>
          </p:nvPr>
        </p:nvSpPr>
        <p:spPr>
          <a:xfrm>
            <a:off x="3338159" y="7621272"/>
            <a:ext cx="20502203"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975"/>
              </a:spcBef>
              <a:spcAft>
                <a:spcPts val="0"/>
              </a:spcAft>
              <a:buClr>
                <a:schemeClr val="dk1"/>
              </a:buClr>
              <a:buSzPts val="9540"/>
              <a:buNone/>
              <a:defRPr b="1" sz="9540"/>
            </a:lvl1pPr>
            <a:lvl2pPr indent="-228600" lvl="1" marL="914400" algn="l">
              <a:lnSpc>
                <a:spcPct val="90000"/>
              </a:lnSpc>
              <a:spcBef>
                <a:spcPts val="1988"/>
              </a:spcBef>
              <a:spcAft>
                <a:spcPts val="0"/>
              </a:spcAft>
              <a:buClr>
                <a:schemeClr val="dk1"/>
              </a:buClr>
              <a:buSzPts val="7950"/>
              <a:buNone/>
              <a:defRPr b="1" sz="7950"/>
            </a:lvl2pPr>
            <a:lvl3pPr indent="-228600" lvl="2" marL="1371600" algn="l">
              <a:lnSpc>
                <a:spcPct val="90000"/>
              </a:lnSpc>
              <a:spcBef>
                <a:spcPts val="1988"/>
              </a:spcBef>
              <a:spcAft>
                <a:spcPts val="0"/>
              </a:spcAft>
              <a:buClr>
                <a:schemeClr val="dk1"/>
              </a:buClr>
              <a:buSzPts val="7155"/>
              <a:buNone/>
              <a:defRPr b="1" sz="7155"/>
            </a:lvl3pPr>
            <a:lvl4pPr indent="-228600" lvl="3" marL="1828800" algn="l">
              <a:lnSpc>
                <a:spcPct val="90000"/>
              </a:lnSpc>
              <a:spcBef>
                <a:spcPts val="1988"/>
              </a:spcBef>
              <a:spcAft>
                <a:spcPts val="0"/>
              </a:spcAft>
              <a:buClr>
                <a:schemeClr val="dk1"/>
              </a:buClr>
              <a:buSzPts val="6360"/>
              <a:buNone/>
              <a:defRPr b="1" sz="6360"/>
            </a:lvl4pPr>
            <a:lvl5pPr indent="-228600" lvl="4" marL="2286000" algn="l">
              <a:lnSpc>
                <a:spcPct val="90000"/>
              </a:lnSpc>
              <a:spcBef>
                <a:spcPts val="1988"/>
              </a:spcBef>
              <a:spcAft>
                <a:spcPts val="0"/>
              </a:spcAft>
              <a:buClr>
                <a:schemeClr val="dk1"/>
              </a:buClr>
              <a:buSzPts val="6360"/>
              <a:buNone/>
              <a:defRPr b="1" sz="6360"/>
            </a:lvl5pPr>
            <a:lvl6pPr indent="-228600" lvl="5" marL="2743200" algn="l">
              <a:lnSpc>
                <a:spcPct val="90000"/>
              </a:lnSpc>
              <a:spcBef>
                <a:spcPts val="1988"/>
              </a:spcBef>
              <a:spcAft>
                <a:spcPts val="0"/>
              </a:spcAft>
              <a:buClr>
                <a:schemeClr val="dk1"/>
              </a:buClr>
              <a:buSzPts val="6360"/>
              <a:buNone/>
              <a:defRPr b="1" sz="6360"/>
            </a:lvl6pPr>
            <a:lvl7pPr indent="-228600" lvl="6" marL="3200400" algn="l">
              <a:lnSpc>
                <a:spcPct val="90000"/>
              </a:lnSpc>
              <a:spcBef>
                <a:spcPts val="1988"/>
              </a:spcBef>
              <a:spcAft>
                <a:spcPts val="0"/>
              </a:spcAft>
              <a:buClr>
                <a:schemeClr val="dk1"/>
              </a:buClr>
              <a:buSzPts val="6360"/>
              <a:buNone/>
              <a:defRPr b="1" sz="6360"/>
            </a:lvl7pPr>
            <a:lvl8pPr indent="-228600" lvl="7" marL="3657600" algn="l">
              <a:lnSpc>
                <a:spcPct val="90000"/>
              </a:lnSpc>
              <a:spcBef>
                <a:spcPts val="1988"/>
              </a:spcBef>
              <a:spcAft>
                <a:spcPts val="0"/>
              </a:spcAft>
              <a:buClr>
                <a:schemeClr val="dk1"/>
              </a:buClr>
              <a:buSzPts val="6360"/>
              <a:buNone/>
              <a:defRPr b="1" sz="6360"/>
            </a:lvl8pPr>
            <a:lvl9pPr indent="-228600" lvl="8" marL="4114800" algn="l">
              <a:lnSpc>
                <a:spcPct val="90000"/>
              </a:lnSpc>
              <a:spcBef>
                <a:spcPts val="1988"/>
              </a:spcBef>
              <a:spcAft>
                <a:spcPts val="0"/>
              </a:spcAft>
              <a:buClr>
                <a:schemeClr val="dk1"/>
              </a:buClr>
              <a:buSzPts val="6360"/>
              <a:buNone/>
              <a:defRPr b="1" sz="6360"/>
            </a:lvl9pPr>
          </a:lstStyle>
          <a:p/>
        </p:txBody>
      </p:sp>
      <p:sp>
        <p:nvSpPr>
          <p:cNvPr id="39" name="Google Shape;39;p9"/>
          <p:cNvSpPr txBox="1"/>
          <p:nvPr>
            <p:ph idx="2" type="body"/>
          </p:nvPr>
        </p:nvSpPr>
        <p:spPr>
          <a:xfrm>
            <a:off x="3338159" y="11356340"/>
            <a:ext cx="20502203"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975"/>
              </a:spcBef>
              <a:spcAft>
                <a:spcPts val="0"/>
              </a:spcAft>
              <a:buClr>
                <a:schemeClr val="dk1"/>
              </a:buClr>
              <a:buSzPts val="1800"/>
              <a:buChar char="•"/>
              <a:defRPr/>
            </a:lvl1pPr>
            <a:lvl2pPr indent="-342900" lvl="1" marL="914400" algn="l">
              <a:lnSpc>
                <a:spcPct val="90000"/>
              </a:lnSpc>
              <a:spcBef>
                <a:spcPts val="1988"/>
              </a:spcBef>
              <a:spcAft>
                <a:spcPts val="0"/>
              </a:spcAft>
              <a:buClr>
                <a:schemeClr val="dk1"/>
              </a:buClr>
              <a:buSzPts val="1800"/>
              <a:buChar char="•"/>
              <a:defRPr/>
            </a:lvl2pPr>
            <a:lvl3pPr indent="-342900" lvl="2" marL="1371600" algn="l">
              <a:lnSpc>
                <a:spcPct val="90000"/>
              </a:lnSpc>
              <a:spcBef>
                <a:spcPts val="1988"/>
              </a:spcBef>
              <a:spcAft>
                <a:spcPts val="0"/>
              </a:spcAft>
              <a:buClr>
                <a:schemeClr val="dk1"/>
              </a:buClr>
              <a:buSzPts val="1800"/>
              <a:buChar char="•"/>
              <a:defRPr/>
            </a:lvl3pPr>
            <a:lvl4pPr indent="-342900" lvl="3" marL="1828800" algn="l">
              <a:lnSpc>
                <a:spcPct val="90000"/>
              </a:lnSpc>
              <a:spcBef>
                <a:spcPts val="1988"/>
              </a:spcBef>
              <a:spcAft>
                <a:spcPts val="0"/>
              </a:spcAft>
              <a:buClr>
                <a:schemeClr val="dk1"/>
              </a:buClr>
              <a:buSzPts val="1800"/>
              <a:buChar char="•"/>
              <a:defRPr/>
            </a:lvl4pPr>
            <a:lvl5pPr indent="-342900" lvl="4" marL="2286000" algn="l">
              <a:lnSpc>
                <a:spcPct val="90000"/>
              </a:lnSpc>
              <a:spcBef>
                <a:spcPts val="1988"/>
              </a:spcBef>
              <a:spcAft>
                <a:spcPts val="0"/>
              </a:spcAft>
              <a:buClr>
                <a:schemeClr val="dk1"/>
              </a:buClr>
              <a:buSzPts val="1800"/>
              <a:buChar char="•"/>
              <a:defRPr/>
            </a:lvl5pPr>
            <a:lvl6pPr indent="-342900" lvl="5" marL="2743200" algn="l">
              <a:lnSpc>
                <a:spcPct val="90000"/>
              </a:lnSpc>
              <a:spcBef>
                <a:spcPts val="1988"/>
              </a:spcBef>
              <a:spcAft>
                <a:spcPts val="0"/>
              </a:spcAft>
              <a:buClr>
                <a:schemeClr val="dk1"/>
              </a:buClr>
              <a:buSzPts val="1800"/>
              <a:buChar char="•"/>
              <a:defRPr/>
            </a:lvl6pPr>
            <a:lvl7pPr indent="-342900" lvl="6" marL="3200400" algn="l">
              <a:lnSpc>
                <a:spcPct val="90000"/>
              </a:lnSpc>
              <a:spcBef>
                <a:spcPts val="1988"/>
              </a:spcBef>
              <a:spcAft>
                <a:spcPts val="0"/>
              </a:spcAft>
              <a:buClr>
                <a:schemeClr val="dk1"/>
              </a:buClr>
              <a:buSzPts val="1800"/>
              <a:buChar char="•"/>
              <a:defRPr/>
            </a:lvl7pPr>
            <a:lvl8pPr indent="-342900" lvl="7" marL="3657600" algn="l">
              <a:lnSpc>
                <a:spcPct val="90000"/>
              </a:lnSpc>
              <a:spcBef>
                <a:spcPts val="1988"/>
              </a:spcBef>
              <a:spcAft>
                <a:spcPts val="0"/>
              </a:spcAft>
              <a:buClr>
                <a:schemeClr val="dk1"/>
              </a:buClr>
              <a:buSzPts val="1800"/>
              <a:buChar char="•"/>
              <a:defRPr/>
            </a:lvl8pPr>
            <a:lvl9pPr indent="-342900" lvl="8" marL="4114800" algn="l">
              <a:lnSpc>
                <a:spcPct val="90000"/>
              </a:lnSpc>
              <a:spcBef>
                <a:spcPts val="1988"/>
              </a:spcBef>
              <a:spcAft>
                <a:spcPts val="0"/>
              </a:spcAft>
              <a:buClr>
                <a:schemeClr val="dk1"/>
              </a:buClr>
              <a:buSzPts val="1800"/>
              <a:buChar char="•"/>
              <a:defRPr/>
            </a:lvl9pPr>
          </a:lstStyle>
          <a:p/>
        </p:txBody>
      </p:sp>
      <p:sp>
        <p:nvSpPr>
          <p:cNvPr id="40" name="Google Shape;40;p9"/>
          <p:cNvSpPr txBox="1"/>
          <p:nvPr>
            <p:ph idx="3" type="body"/>
          </p:nvPr>
        </p:nvSpPr>
        <p:spPr>
          <a:xfrm>
            <a:off x="24534495" y="7621272"/>
            <a:ext cx="20603172"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975"/>
              </a:spcBef>
              <a:spcAft>
                <a:spcPts val="0"/>
              </a:spcAft>
              <a:buClr>
                <a:schemeClr val="dk1"/>
              </a:buClr>
              <a:buSzPts val="9540"/>
              <a:buNone/>
              <a:defRPr b="1" sz="9540"/>
            </a:lvl1pPr>
            <a:lvl2pPr indent="-228600" lvl="1" marL="914400" algn="l">
              <a:lnSpc>
                <a:spcPct val="90000"/>
              </a:lnSpc>
              <a:spcBef>
                <a:spcPts val="1988"/>
              </a:spcBef>
              <a:spcAft>
                <a:spcPts val="0"/>
              </a:spcAft>
              <a:buClr>
                <a:schemeClr val="dk1"/>
              </a:buClr>
              <a:buSzPts val="7950"/>
              <a:buNone/>
              <a:defRPr b="1" sz="7950"/>
            </a:lvl2pPr>
            <a:lvl3pPr indent="-228600" lvl="2" marL="1371600" algn="l">
              <a:lnSpc>
                <a:spcPct val="90000"/>
              </a:lnSpc>
              <a:spcBef>
                <a:spcPts val="1988"/>
              </a:spcBef>
              <a:spcAft>
                <a:spcPts val="0"/>
              </a:spcAft>
              <a:buClr>
                <a:schemeClr val="dk1"/>
              </a:buClr>
              <a:buSzPts val="7155"/>
              <a:buNone/>
              <a:defRPr b="1" sz="7155"/>
            </a:lvl3pPr>
            <a:lvl4pPr indent="-228600" lvl="3" marL="1828800" algn="l">
              <a:lnSpc>
                <a:spcPct val="90000"/>
              </a:lnSpc>
              <a:spcBef>
                <a:spcPts val="1988"/>
              </a:spcBef>
              <a:spcAft>
                <a:spcPts val="0"/>
              </a:spcAft>
              <a:buClr>
                <a:schemeClr val="dk1"/>
              </a:buClr>
              <a:buSzPts val="6360"/>
              <a:buNone/>
              <a:defRPr b="1" sz="6360"/>
            </a:lvl4pPr>
            <a:lvl5pPr indent="-228600" lvl="4" marL="2286000" algn="l">
              <a:lnSpc>
                <a:spcPct val="90000"/>
              </a:lnSpc>
              <a:spcBef>
                <a:spcPts val="1988"/>
              </a:spcBef>
              <a:spcAft>
                <a:spcPts val="0"/>
              </a:spcAft>
              <a:buClr>
                <a:schemeClr val="dk1"/>
              </a:buClr>
              <a:buSzPts val="6360"/>
              <a:buNone/>
              <a:defRPr b="1" sz="6360"/>
            </a:lvl5pPr>
            <a:lvl6pPr indent="-228600" lvl="5" marL="2743200" algn="l">
              <a:lnSpc>
                <a:spcPct val="90000"/>
              </a:lnSpc>
              <a:spcBef>
                <a:spcPts val="1988"/>
              </a:spcBef>
              <a:spcAft>
                <a:spcPts val="0"/>
              </a:spcAft>
              <a:buClr>
                <a:schemeClr val="dk1"/>
              </a:buClr>
              <a:buSzPts val="6360"/>
              <a:buNone/>
              <a:defRPr b="1" sz="6360"/>
            </a:lvl6pPr>
            <a:lvl7pPr indent="-228600" lvl="6" marL="3200400" algn="l">
              <a:lnSpc>
                <a:spcPct val="90000"/>
              </a:lnSpc>
              <a:spcBef>
                <a:spcPts val="1988"/>
              </a:spcBef>
              <a:spcAft>
                <a:spcPts val="0"/>
              </a:spcAft>
              <a:buClr>
                <a:schemeClr val="dk1"/>
              </a:buClr>
              <a:buSzPts val="6360"/>
              <a:buNone/>
              <a:defRPr b="1" sz="6360"/>
            </a:lvl7pPr>
            <a:lvl8pPr indent="-228600" lvl="7" marL="3657600" algn="l">
              <a:lnSpc>
                <a:spcPct val="90000"/>
              </a:lnSpc>
              <a:spcBef>
                <a:spcPts val="1988"/>
              </a:spcBef>
              <a:spcAft>
                <a:spcPts val="0"/>
              </a:spcAft>
              <a:buClr>
                <a:schemeClr val="dk1"/>
              </a:buClr>
              <a:buSzPts val="6360"/>
              <a:buNone/>
              <a:defRPr b="1" sz="6360"/>
            </a:lvl8pPr>
            <a:lvl9pPr indent="-228600" lvl="8" marL="4114800" algn="l">
              <a:lnSpc>
                <a:spcPct val="90000"/>
              </a:lnSpc>
              <a:spcBef>
                <a:spcPts val="1988"/>
              </a:spcBef>
              <a:spcAft>
                <a:spcPts val="0"/>
              </a:spcAft>
              <a:buClr>
                <a:schemeClr val="dk1"/>
              </a:buClr>
              <a:buSzPts val="6360"/>
              <a:buNone/>
              <a:defRPr b="1" sz="6360"/>
            </a:lvl9pPr>
          </a:lstStyle>
          <a:p/>
        </p:txBody>
      </p:sp>
      <p:sp>
        <p:nvSpPr>
          <p:cNvPr id="41" name="Google Shape;41;p9"/>
          <p:cNvSpPr txBox="1"/>
          <p:nvPr>
            <p:ph idx="4" type="body"/>
          </p:nvPr>
        </p:nvSpPr>
        <p:spPr>
          <a:xfrm>
            <a:off x="24534495" y="11356340"/>
            <a:ext cx="20603172"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975"/>
              </a:spcBef>
              <a:spcAft>
                <a:spcPts val="0"/>
              </a:spcAft>
              <a:buClr>
                <a:schemeClr val="dk1"/>
              </a:buClr>
              <a:buSzPts val="1800"/>
              <a:buChar char="•"/>
              <a:defRPr/>
            </a:lvl1pPr>
            <a:lvl2pPr indent="-342900" lvl="1" marL="914400" algn="l">
              <a:lnSpc>
                <a:spcPct val="90000"/>
              </a:lnSpc>
              <a:spcBef>
                <a:spcPts val="1988"/>
              </a:spcBef>
              <a:spcAft>
                <a:spcPts val="0"/>
              </a:spcAft>
              <a:buClr>
                <a:schemeClr val="dk1"/>
              </a:buClr>
              <a:buSzPts val="1800"/>
              <a:buChar char="•"/>
              <a:defRPr/>
            </a:lvl2pPr>
            <a:lvl3pPr indent="-342900" lvl="2" marL="1371600" algn="l">
              <a:lnSpc>
                <a:spcPct val="90000"/>
              </a:lnSpc>
              <a:spcBef>
                <a:spcPts val="1988"/>
              </a:spcBef>
              <a:spcAft>
                <a:spcPts val="0"/>
              </a:spcAft>
              <a:buClr>
                <a:schemeClr val="dk1"/>
              </a:buClr>
              <a:buSzPts val="1800"/>
              <a:buChar char="•"/>
              <a:defRPr/>
            </a:lvl3pPr>
            <a:lvl4pPr indent="-342900" lvl="3" marL="1828800" algn="l">
              <a:lnSpc>
                <a:spcPct val="90000"/>
              </a:lnSpc>
              <a:spcBef>
                <a:spcPts val="1988"/>
              </a:spcBef>
              <a:spcAft>
                <a:spcPts val="0"/>
              </a:spcAft>
              <a:buClr>
                <a:schemeClr val="dk1"/>
              </a:buClr>
              <a:buSzPts val="1800"/>
              <a:buChar char="•"/>
              <a:defRPr/>
            </a:lvl4pPr>
            <a:lvl5pPr indent="-342900" lvl="4" marL="2286000" algn="l">
              <a:lnSpc>
                <a:spcPct val="90000"/>
              </a:lnSpc>
              <a:spcBef>
                <a:spcPts val="1988"/>
              </a:spcBef>
              <a:spcAft>
                <a:spcPts val="0"/>
              </a:spcAft>
              <a:buClr>
                <a:schemeClr val="dk1"/>
              </a:buClr>
              <a:buSzPts val="1800"/>
              <a:buChar char="•"/>
              <a:defRPr/>
            </a:lvl5pPr>
            <a:lvl6pPr indent="-342900" lvl="5" marL="2743200" algn="l">
              <a:lnSpc>
                <a:spcPct val="90000"/>
              </a:lnSpc>
              <a:spcBef>
                <a:spcPts val="1988"/>
              </a:spcBef>
              <a:spcAft>
                <a:spcPts val="0"/>
              </a:spcAft>
              <a:buClr>
                <a:schemeClr val="dk1"/>
              </a:buClr>
              <a:buSzPts val="1800"/>
              <a:buChar char="•"/>
              <a:defRPr/>
            </a:lvl6pPr>
            <a:lvl7pPr indent="-342900" lvl="6" marL="3200400" algn="l">
              <a:lnSpc>
                <a:spcPct val="90000"/>
              </a:lnSpc>
              <a:spcBef>
                <a:spcPts val="1988"/>
              </a:spcBef>
              <a:spcAft>
                <a:spcPts val="0"/>
              </a:spcAft>
              <a:buClr>
                <a:schemeClr val="dk1"/>
              </a:buClr>
              <a:buSzPts val="1800"/>
              <a:buChar char="•"/>
              <a:defRPr/>
            </a:lvl7pPr>
            <a:lvl8pPr indent="-342900" lvl="7" marL="3657600" algn="l">
              <a:lnSpc>
                <a:spcPct val="90000"/>
              </a:lnSpc>
              <a:spcBef>
                <a:spcPts val="1988"/>
              </a:spcBef>
              <a:spcAft>
                <a:spcPts val="0"/>
              </a:spcAft>
              <a:buClr>
                <a:schemeClr val="dk1"/>
              </a:buClr>
              <a:buSzPts val="1800"/>
              <a:buChar char="•"/>
              <a:defRPr/>
            </a:lvl8pPr>
            <a:lvl9pPr indent="-342900" lvl="8" marL="4114800" algn="l">
              <a:lnSpc>
                <a:spcPct val="90000"/>
              </a:lnSpc>
              <a:spcBef>
                <a:spcPts val="1988"/>
              </a:spcBef>
              <a:spcAft>
                <a:spcPts val="0"/>
              </a:spcAft>
              <a:buClr>
                <a:schemeClr val="dk1"/>
              </a:buClr>
              <a:buSzPts val="1800"/>
              <a:buChar char="•"/>
              <a:defRPr/>
            </a:lvl9pPr>
          </a:lstStyle>
          <a:p/>
        </p:txBody>
      </p:sp>
      <p:sp>
        <p:nvSpPr>
          <p:cNvPr id="42" name="Google Shape;42;p9"/>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9"/>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0"/>
          <p:cNvSpPr txBox="1"/>
          <p:nvPr>
            <p:ph type="title"/>
          </p:nvPr>
        </p:nvSpPr>
        <p:spPr>
          <a:xfrm>
            <a:off x="3331845" y="1655236"/>
            <a:ext cx="4179951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0"/>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1"/>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3338159" y="2072640"/>
            <a:ext cx="15630642"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2720"/>
              <a:buFont typeface="Calibri"/>
              <a:buNone/>
              <a:defRPr sz="1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20603172" y="4476329"/>
            <a:ext cx="24534495" cy="22093767"/>
          </a:xfrm>
          <a:prstGeom prst="rect">
            <a:avLst/>
          </a:prstGeom>
          <a:noFill/>
          <a:ln>
            <a:noFill/>
          </a:ln>
        </p:spPr>
        <p:txBody>
          <a:bodyPr anchorCtr="0" anchor="t" bIns="45700" lIns="91425" spcFirstLastPara="1" rIns="91425" wrap="square" tIns="45700">
            <a:normAutofit/>
          </a:bodyPr>
          <a:lstStyle>
            <a:lvl1pPr indent="-1036320" lvl="0" marL="457200" algn="l">
              <a:lnSpc>
                <a:spcPct val="90000"/>
              </a:lnSpc>
              <a:spcBef>
                <a:spcPts val="3975"/>
              </a:spcBef>
              <a:spcAft>
                <a:spcPts val="0"/>
              </a:spcAft>
              <a:buClr>
                <a:schemeClr val="dk1"/>
              </a:buClr>
              <a:buSzPts val="12720"/>
              <a:buChar char="•"/>
              <a:defRPr sz="12720"/>
            </a:lvl1pPr>
            <a:lvl2pPr indent="-935355" lvl="1" marL="914400" algn="l">
              <a:lnSpc>
                <a:spcPct val="90000"/>
              </a:lnSpc>
              <a:spcBef>
                <a:spcPts val="1988"/>
              </a:spcBef>
              <a:spcAft>
                <a:spcPts val="0"/>
              </a:spcAft>
              <a:buClr>
                <a:schemeClr val="dk1"/>
              </a:buClr>
              <a:buSzPts val="11130"/>
              <a:buChar char="•"/>
              <a:defRPr sz="11130"/>
            </a:lvl2pPr>
            <a:lvl3pPr indent="-834389" lvl="2" marL="1371600" algn="l">
              <a:lnSpc>
                <a:spcPct val="90000"/>
              </a:lnSpc>
              <a:spcBef>
                <a:spcPts val="1988"/>
              </a:spcBef>
              <a:spcAft>
                <a:spcPts val="0"/>
              </a:spcAft>
              <a:buClr>
                <a:schemeClr val="dk1"/>
              </a:buClr>
              <a:buSzPts val="9540"/>
              <a:buChar char="•"/>
              <a:defRPr sz="9540"/>
            </a:lvl3pPr>
            <a:lvl4pPr indent="-733425" lvl="3" marL="1828800" algn="l">
              <a:lnSpc>
                <a:spcPct val="90000"/>
              </a:lnSpc>
              <a:spcBef>
                <a:spcPts val="1988"/>
              </a:spcBef>
              <a:spcAft>
                <a:spcPts val="0"/>
              </a:spcAft>
              <a:buClr>
                <a:schemeClr val="dk1"/>
              </a:buClr>
              <a:buSzPts val="7950"/>
              <a:buChar char="•"/>
              <a:defRPr sz="7950"/>
            </a:lvl4pPr>
            <a:lvl5pPr indent="-733425" lvl="4" marL="2286000" algn="l">
              <a:lnSpc>
                <a:spcPct val="90000"/>
              </a:lnSpc>
              <a:spcBef>
                <a:spcPts val="1988"/>
              </a:spcBef>
              <a:spcAft>
                <a:spcPts val="0"/>
              </a:spcAft>
              <a:buClr>
                <a:schemeClr val="dk1"/>
              </a:buClr>
              <a:buSzPts val="7950"/>
              <a:buChar char="•"/>
              <a:defRPr sz="7950"/>
            </a:lvl5pPr>
            <a:lvl6pPr indent="-733425" lvl="5" marL="2743200" algn="l">
              <a:lnSpc>
                <a:spcPct val="90000"/>
              </a:lnSpc>
              <a:spcBef>
                <a:spcPts val="1988"/>
              </a:spcBef>
              <a:spcAft>
                <a:spcPts val="0"/>
              </a:spcAft>
              <a:buClr>
                <a:schemeClr val="dk1"/>
              </a:buClr>
              <a:buSzPts val="7950"/>
              <a:buChar char="•"/>
              <a:defRPr sz="7950"/>
            </a:lvl6pPr>
            <a:lvl7pPr indent="-733425" lvl="6" marL="3200400" algn="l">
              <a:lnSpc>
                <a:spcPct val="90000"/>
              </a:lnSpc>
              <a:spcBef>
                <a:spcPts val="1988"/>
              </a:spcBef>
              <a:spcAft>
                <a:spcPts val="0"/>
              </a:spcAft>
              <a:buClr>
                <a:schemeClr val="dk1"/>
              </a:buClr>
              <a:buSzPts val="7950"/>
              <a:buChar char="•"/>
              <a:defRPr sz="7950"/>
            </a:lvl7pPr>
            <a:lvl8pPr indent="-733425" lvl="7" marL="3657600" algn="l">
              <a:lnSpc>
                <a:spcPct val="90000"/>
              </a:lnSpc>
              <a:spcBef>
                <a:spcPts val="1988"/>
              </a:spcBef>
              <a:spcAft>
                <a:spcPts val="0"/>
              </a:spcAft>
              <a:buClr>
                <a:schemeClr val="dk1"/>
              </a:buClr>
              <a:buSzPts val="7950"/>
              <a:buChar char="•"/>
              <a:defRPr sz="7950"/>
            </a:lvl8pPr>
            <a:lvl9pPr indent="-733425" lvl="8" marL="4114800" algn="l">
              <a:lnSpc>
                <a:spcPct val="90000"/>
              </a:lnSpc>
              <a:spcBef>
                <a:spcPts val="1988"/>
              </a:spcBef>
              <a:spcAft>
                <a:spcPts val="0"/>
              </a:spcAft>
              <a:buClr>
                <a:schemeClr val="dk1"/>
              </a:buClr>
              <a:buSzPts val="7950"/>
              <a:buChar char="•"/>
              <a:defRPr sz="7950"/>
            </a:lvl9pPr>
          </a:lstStyle>
          <a:p/>
        </p:txBody>
      </p:sp>
      <p:sp>
        <p:nvSpPr>
          <p:cNvPr id="57" name="Google Shape;57;p12"/>
          <p:cNvSpPr txBox="1"/>
          <p:nvPr>
            <p:ph idx="2" type="body"/>
          </p:nvPr>
        </p:nvSpPr>
        <p:spPr>
          <a:xfrm>
            <a:off x="3338159" y="9326880"/>
            <a:ext cx="15630642" cy="172791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975"/>
              </a:spcBef>
              <a:spcAft>
                <a:spcPts val="0"/>
              </a:spcAft>
              <a:buClr>
                <a:schemeClr val="dk1"/>
              </a:buClr>
              <a:buSzPts val="6360"/>
              <a:buNone/>
              <a:defRPr sz="6360"/>
            </a:lvl1pPr>
            <a:lvl2pPr indent="-228600" lvl="1" marL="914400" algn="l">
              <a:lnSpc>
                <a:spcPct val="90000"/>
              </a:lnSpc>
              <a:spcBef>
                <a:spcPts val="1988"/>
              </a:spcBef>
              <a:spcAft>
                <a:spcPts val="0"/>
              </a:spcAft>
              <a:buClr>
                <a:schemeClr val="dk1"/>
              </a:buClr>
              <a:buSzPts val="5565"/>
              <a:buNone/>
              <a:defRPr sz="5565"/>
            </a:lvl2pPr>
            <a:lvl3pPr indent="-228600" lvl="2" marL="1371600" algn="l">
              <a:lnSpc>
                <a:spcPct val="90000"/>
              </a:lnSpc>
              <a:spcBef>
                <a:spcPts val="1988"/>
              </a:spcBef>
              <a:spcAft>
                <a:spcPts val="0"/>
              </a:spcAft>
              <a:buClr>
                <a:schemeClr val="dk1"/>
              </a:buClr>
              <a:buSzPts val="4770"/>
              <a:buNone/>
              <a:defRPr sz="4770"/>
            </a:lvl3pPr>
            <a:lvl4pPr indent="-228600" lvl="3" marL="1828800" algn="l">
              <a:lnSpc>
                <a:spcPct val="90000"/>
              </a:lnSpc>
              <a:spcBef>
                <a:spcPts val="1988"/>
              </a:spcBef>
              <a:spcAft>
                <a:spcPts val="0"/>
              </a:spcAft>
              <a:buClr>
                <a:schemeClr val="dk1"/>
              </a:buClr>
              <a:buSzPts val="3975"/>
              <a:buNone/>
              <a:defRPr sz="3975"/>
            </a:lvl4pPr>
            <a:lvl5pPr indent="-228600" lvl="4" marL="2286000" algn="l">
              <a:lnSpc>
                <a:spcPct val="90000"/>
              </a:lnSpc>
              <a:spcBef>
                <a:spcPts val="1988"/>
              </a:spcBef>
              <a:spcAft>
                <a:spcPts val="0"/>
              </a:spcAft>
              <a:buClr>
                <a:schemeClr val="dk1"/>
              </a:buClr>
              <a:buSzPts val="3975"/>
              <a:buNone/>
              <a:defRPr sz="3975"/>
            </a:lvl5pPr>
            <a:lvl6pPr indent="-228600" lvl="5" marL="2743200" algn="l">
              <a:lnSpc>
                <a:spcPct val="90000"/>
              </a:lnSpc>
              <a:spcBef>
                <a:spcPts val="1988"/>
              </a:spcBef>
              <a:spcAft>
                <a:spcPts val="0"/>
              </a:spcAft>
              <a:buClr>
                <a:schemeClr val="dk1"/>
              </a:buClr>
              <a:buSzPts val="3975"/>
              <a:buNone/>
              <a:defRPr sz="3975"/>
            </a:lvl6pPr>
            <a:lvl7pPr indent="-228600" lvl="6" marL="3200400" algn="l">
              <a:lnSpc>
                <a:spcPct val="90000"/>
              </a:lnSpc>
              <a:spcBef>
                <a:spcPts val="1988"/>
              </a:spcBef>
              <a:spcAft>
                <a:spcPts val="0"/>
              </a:spcAft>
              <a:buClr>
                <a:schemeClr val="dk1"/>
              </a:buClr>
              <a:buSzPts val="3975"/>
              <a:buNone/>
              <a:defRPr sz="3975"/>
            </a:lvl7pPr>
            <a:lvl8pPr indent="-228600" lvl="7" marL="3657600" algn="l">
              <a:lnSpc>
                <a:spcPct val="90000"/>
              </a:lnSpc>
              <a:spcBef>
                <a:spcPts val="1988"/>
              </a:spcBef>
              <a:spcAft>
                <a:spcPts val="0"/>
              </a:spcAft>
              <a:buClr>
                <a:schemeClr val="dk1"/>
              </a:buClr>
              <a:buSzPts val="3975"/>
              <a:buNone/>
              <a:defRPr sz="3975"/>
            </a:lvl8pPr>
            <a:lvl9pPr indent="-228600" lvl="8" marL="4114800" algn="l">
              <a:lnSpc>
                <a:spcPct val="90000"/>
              </a:lnSpc>
              <a:spcBef>
                <a:spcPts val="1988"/>
              </a:spcBef>
              <a:spcAft>
                <a:spcPts val="0"/>
              </a:spcAft>
              <a:buClr>
                <a:schemeClr val="dk1"/>
              </a:buClr>
              <a:buSzPts val="3975"/>
              <a:buNone/>
              <a:defRPr sz="3975"/>
            </a:lvl9pPr>
          </a:lstStyle>
          <a:p/>
        </p:txBody>
      </p:sp>
      <p:sp>
        <p:nvSpPr>
          <p:cNvPr id="58" name="Google Shape;58;p12"/>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2"/>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3338159" y="2072640"/>
            <a:ext cx="15630642"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2720"/>
              <a:buFont typeface="Calibri"/>
              <a:buNone/>
              <a:defRPr sz="1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p:nvPr>
            <p:ph idx="2" type="pic"/>
          </p:nvPr>
        </p:nvSpPr>
        <p:spPr>
          <a:xfrm>
            <a:off x="20603172" y="4476329"/>
            <a:ext cx="24534495" cy="22093767"/>
          </a:xfrm>
          <a:prstGeom prst="rect">
            <a:avLst/>
          </a:prstGeom>
          <a:noFill/>
          <a:ln>
            <a:noFill/>
          </a:ln>
        </p:spPr>
      </p:sp>
      <p:sp>
        <p:nvSpPr>
          <p:cNvPr id="64" name="Google Shape;64;p13"/>
          <p:cNvSpPr txBox="1"/>
          <p:nvPr>
            <p:ph idx="1" type="body"/>
          </p:nvPr>
        </p:nvSpPr>
        <p:spPr>
          <a:xfrm>
            <a:off x="3338159" y="9326880"/>
            <a:ext cx="15630642" cy="172791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975"/>
              </a:spcBef>
              <a:spcAft>
                <a:spcPts val="0"/>
              </a:spcAft>
              <a:buClr>
                <a:schemeClr val="dk1"/>
              </a:buClr>
              <a:buSzPts val="6360"/>
              <a:buNone/>
              <a:defRPr sz="6360"/>
            </a:lvl1pPr>
            <a:lvl2pPr indent="-228600" lvl="1" marL="914400" algn="l">
              <a:lnSpc>
                <a:spcPct val="90000"/>
              </a:lnSpc>
              <a:spcBef>
                <a:spcPts val="1988"/>
              </a:spcBef>
              <a:spcAft>
                <a:spcPts val="0"/>
              </a:spcAft>
              <a:buClr>
                <a:schemeClr val="dk1"/>
              </a:buClr>
              <a:buSzPts val="5565"/>
              <a:buNone/>
              <a:defRPr sz="5565"/>
            </a:lvl2pPr>
            <a:lvl3pPr indent="-228600" lvl="2" marL="1371600" algn="l">
              <a:lnSpc>
                <a:spcPct val="90000"/>
              </a:lnSpc>
              <a:spcBef>
                <a:spcPts val="1988"/>
              </a:spcBef>
              <a:spcAft>
                <a:spcPts val="0"/>
              </a:spcAft>
              <a:buClr>
                <a:schemeClr val="dk1"/>
              </a:buClr>
              <a:buSzPts val="4770"/>
              <a:buNone/>
              <a:defRPr sz="4770"/>
            </a:lvl3pPr>
            <a:lvl4pPr indent="-228600" lvl="3" marL="1828800" algn="l">
              <a:lnSpc>
                <a:spcPct val="90000"/>
              </a:lnSpc>
              <a:spcBef>
                <a:spcPts val="1988"/>
              </a:spcBef>
              <a:spcAft>
                <a:spcPts val="0"/>
              </a:spcAft>
              <a:buClr>
                <a:schemeClr val="dk1"/>
              </a:buClr>
              <a:buSzPts val="3975"/>
              <a:buNone/>
              <a:defRPr sz="3975"/>
            </a:lvl4pPr>
            <a:lvl5pPr indent="-228600" lvl="4" marL="2286000" algn="l">
              <a:lnSpc>
                <a:spcPct val="90000"/>
              </a:lnSpc>
              <a:spcBef>
                <a:spcPts val="1988"/>
              </a:spcBef>
              <a:spcAft>
                <a:spcPts val="0"/>
              </a:spcAft>
              <a:buClr>
                <a:schemeClr val="dk1"/>
              </a:buClr>
              <a:buSzPts val="3975"/>
              <a:buNone/>
              <a:defRPr sz="3975"/>
            </a:lvl5pPr>
            <a:lvl6pPr indent="-228600" lvl="5" marL="2743200" algn="l">
              <a:lnSpc>
                <a:spcPct val="90000"/>
              </a:lnSpc>
              <a:spcBef>
                <a:spcPts val="1988"/>
              </a:spcBef>
              <a:spcAft>
                <a:spcPts val="0"/>
              </a:spcAft>
              <a:buClr>
                <a:schemeClr val="dk1"/>
              </a:buClr>
              <a:buSzPts val="3975"/>
              <a:buNone/>
              <a:defRPr sz="3975"/>
            </a:lvl6pPr>
            <a:lvl7pPr indent="-228600" lvl="6" marL="3200400" algn="l">
              <a:lnSpc>
                <a:spcPct val="90000"/>
              </a:lnSpc>
              <a:spcBef>
                <a:spcPts val="1988"/>
              </a:spcBef>
              <a:spcAft>
                <a:spcPts val="0"/>
              </a:spcAft>
              <a:buClr>
                <a:schemeClr val="dk1"/>
              </a:buClr>
              <a:buSzPts val="3975"/>
              <a:buNone/>
              <a:defRPr sz="3975"/>
            </a:lvl7pPr>
            <a:lvl8pPr indent="-228600" lvl="7" marL="3657600" algn="l">
              <a:lnSpc>
                <a:spcPct val="90000"/>
              </a:lnSpc>
              <a:spcBef>
                <a:spcPts val="1988"/>
              </a:spcBef>
              <a:spcAft>
                <a:spcPts val="0"/>
              </a:spcAft>
              <a:buClr>
                <a:schemeClr val="dk1"/>
              </a:buClr>
              <a:buSzPts val="3975"/>
              <a:buNone/>
              <a:defRPr sz="3975"/>
            </a:lvl8pPr>
            <a:lvl9pPr indent="-228600" lvl="8" marL="4114800" algn="l">
              <a:lnSpc>
                <a:spcPct val="90000"/>
              </a:lnSpc>
              <a:spcBef>
                <a:spcPts val="1988"/>
              </a:spcBef>
              <a:spcAft>
                <a:spcPts val="0"/>
              </a:spcAft>
              <a:buClr>
                <a:schemeClr val="dk1"/>
              </a:buClr>
              <a:buSzPts val="3975"/>
              <a:buNone/>
              <a:defRPr sz="3975"/>
            </a:lvl9pPr>
          </a:lstStyle>
          <a:p/>
        </p:txBody>
      </p:sp>
      <p:sp>
        <p:nvSpPr>
          <p:cNvPr id="65" name="Google Shape;65;p13"/>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3"/>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3"/>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3331845" y="1655236"/>
            <a:ext cx="41799510" cy="600921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7490"/>
              <a:buFont typeface="Calibri"/>
              <a:buNone/>
              <a:defRPr b="0" i="0" sz="1749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
          <p:cNvSpPr txBox="1"/>
          <p:nvPr>
            <p:ph idx="1" type="body"/>
          </p:nvPr>
        </p:nvSpPr>
        <p:spPr>
          <a:xfrm>
            <a:off x="3331845" y="8276166"/>
            <a:ext cx="41799510" cy="19726066"/>
          </a:xfrm>
          <a:prstGeom prst="rect">
            <a:avLst/>
          </a:prstGeom>
          <a:noFill/>
          <a:ln>
            <a:noFill/>
          </a:ln>
        </p:spPr>
        <p:txBody>
          <a:bodyPr anchorCtr="0" anchor="t" bIns="45700" lIns="91425" spcFirstLastPara="1" rIns="91425" wrap="square" tIns="45700">
            <a:normAutofit/>
          </a:bodyPr>
          <a:lstStyle>
            <a:lvl1pPr indent="-935355" lvl="0" marL="457200" marR="0" rtl="0" algn="l">
              <a:lnSpc>
                <a:spcPct val="90000"/>
              </a:lnSpc>
              <a:spcBef>
                <a:spcPts val="3975"/>
              </a:spcBef>
              <a:spcAft>
                <a:spcPts val="0"/>
              </a:spcAft>
              <a:buClr>
                <a:schemeClr val="dk1"/>
              </a:buClr>
              <a:buSzPts val="11130"/>
              <a:buFont typeface="Arial"/>
              <a:buChar char="•"/>
              <a:defRPr b="0" i="0" sz="11130" u="none" cap="none" strike="noStrike">
                <a:solidFill>
                  <a:schemeClr val="dk1"/>
                </a:solidFill>
                <a:latin typeface="Calibri"/>
                <a:ea typeface="Calibri"/>
                <a:cs typeface="Calibri"/>
                <a:sym typeface="Calibri"/>
              </a:defRPr>
            </a:lvl1pPr>
            <a:lvl2pPr indent="-834389" lvl="1" marL="914400" marR="0" rtl="0" algn="l">
              <a:lnSpc>
                <a:spcPct val="90000"/>
              </a:lnSpc>
              <a:spcBef>
                <a:spcPts val="1988"/>
              </a:spcBef>
              <a:spcAft>
                <a:spcPts val="0"/>
              </a:spcAft>
              <a:buClr>
                <a:schemeClr val="dk1"/>
              </a:buClr>
              <a:buSzPts val="9540"/>
              <a:buFont typeface="Arial"/>
              <a:buChar char="•"/>
              <a:defRPr b="0" i="0" sz="9540" u="none" cap="none" strike="noStrike">
                <a:solidFill>
                  <a:schemeClr val="dk1"/>
                </a:solidFill>
                <a:latin typeface="Calibri"/>
                <a:ea typeface="Calibri"/>
                <a:cs typeface="Calibri"/>
                <a:sym typeface="Calibri"/>
              </a:defRPr>
            </a:lvl2pPr>
            <a:lvl3pPr indent="-733425" lvl="2" marL="1371600" marR="0" rtl="0" algn="l">
              <a:lnSpc>
                <a:spcPct val="90000"/>
              </a:lnSpc>
              <a:spcBef>
                <a:spcPts val="1988"/>
              </a:spcBef>
              <a:spcAft>
                <a:spcPts val="0"/>
              </a:spcAft>
              <a:buClr>
                <a:schemeClr val="dk1"/>
              </a:buClr>
              <a:buSzPts val="7950"/>
              <a:buFont typeface="Arial"/>
              <a:buChar char="•"/>
              <a:defRPr b="0" i="0" sz="7950" u="none" cap="none" strike="noStrike">
                <a:solidFill>
                  <a:schemeClr val="dk1"/>
                </a:solidFill>
                <a:latin typeface="Calibri"/>
                <a:ea typeface="Calibri"/>
                <a:cs typeface="Calibri"/>
                <a:sym typeface="Calibri"/>
              </a:defRPr>
            </a:lvl3pPr>
            <a:lvl4pPr indent="-682942" lvl="3" marL="1828800" marR="0" rtl="0" algn="l">
              <a:lnSpc>
                <a:spcPct val="90000"/>
              </a:lnSpc>
              <a:spcBef>
                <a:spcPts val="1988"/>
              </a:spcBef>
              <a:spcAft>
                <a:spcPts val="0"/>
              </a:spcAft>
              <a:buClr>
                <a:schemeClr val="dk1"/>
              </a:buClr>
              <a:buSzPts val="7155"/>
              <a:buFont typeface="Arial"/>
              <a:buChar char="•"/>
              <a:defRPr b="0" i="0" sz="7155" u="none" cap="none" strike="noStrike">
                <a:solidFill>
                  <a:schemeClr val="dk1"/>
                </a:solidFill>
                <a:latin typeface="Calibri"/>
                <a:ea typeface="Calibri"/>
                <a:cs typeface="Calibri"/>
                <a:sym typeface="Calibri"/>
              </a:defRPr>
            </a:lvl4pPr>
            <a:lvl5pPr indent="-682942" lvl="4" marL="2286000" marR="0" rtl="0" algn="l">
              <a:lnSpc>
                <a:spcPct val="90000"/>
              </a:lnSpc>
              <a:spcBef>
                <a:spcPts val="1988"/>
              </a:spcBef>
              <a:spcAft>
                <a:spcPts val="0"/>
              </a:spcAft>
              <a:buClr>
                <a:schemeClr val="dk1"/>
              </a:buClr>
              <a:buSzPts val="7155"/>
              <a:buFont typeface="Arial"/>
              <a:buChar char="•"/>
              <a:defRPr b="0" i="0" sz="7155" u="none" cap="none" strike="noStrike">
                <a:solidFill>
                  <a:schemeClr val="dk1"/>
                </a:solidFill>
                <a:latin typeface="Calibri"/>
                <a:ea typeface="Calibri"/>
                <a:cs typeface="Calibri"/>
                <a:sym typeface="Calibri"/>
              </a:defRPr>
            </a:lvl5pPr>
            <a:lvl6pPr indent="-682942" lvl="5" marL="2743200" marR="0" rtl="0" algn="l">
              <a:lnSpc>
                <a:spcPct val="90000"/>
              </a:lnSpc>
              <a:spcBef>
                <a:spcPts val="1988"/>
              </a:spcBef>
              <a:spcAft>
                <a:spcPts val="0"/>
              </a:spcAft>
              <a:buClr>
                <a:schemeClr val="dk1"/>
              </a:buClr>
              <a:buSzPts val="7155"/>
              <a:buFont typeface="Arial"/>
              <a:buChar char="•"/>
              <a:defRPr b="0" i="0" sz="7155" u="none" cap="none" strike="noStrike">
                <a:solidFill>
                  <a:schemeClr val="dk1"/>
                </a:solidFill>
                <a:latin typeface="Calibri"/>
                <a:ea typeface="Calibri"/>
                <a:cs typeface="Calibri"/>
                <a:sym typeface="Calibri"/>
              </a:defRPr>
            </a:lvl6pPr>
            <a:lvl7pPr indent="-682942" lvl="6" marL="3200400" marR="0" rtl="0" algn="l">
              <a:lnSpc>
                <a:spcPct val="90000"/>
              </a:lnSpc>
              <a:spcBef>
                <a:spcPts val="1988"/>
              </a:spcBef>
              <a:spcAft>
                <a:spcPts val="0"/>
              </a:spcAft>
              <a:buClr>
                <a:schemeClr val="dk1"/>
              </a:buClr>
              <a:buSzPts val="7155"/>
              <a:buFont typeface="Arial"/>
              <a:buChar char="•"/>
              <a:defRPr b="0" i="0" sz="7155" u="none" cap="none" strike="noStrike">
                <a:solidFill>
                  <a:schemeClr val="dk1"/>
                </a:solidFill>
                <a:latin typeface="Calibri"/>
                <a:ea typeface="Calibri"/>
                <a:cs typeface="Calibri"/>
                <a:sym typeface="Calibri"/>
              </a:defRPr>
            </a:lvl7pPr>
            <a:lvl8pPr indent="-682942" lvl="7" marL="3657600" marR="0" rtl="0" algn="l">
              <a:lnSpc>
                <a:spcPct val="90000"/>
              </a:lnSpc>
              <a:spcBef>
                <a:spcPts val="1988"/>
              </a:spcBef>
              <a:spcAft>
                <a:spcPts val="0"/>
              </a:spcAft>
              <a:buClr>
                <a:schemeClr val="dk1"/>
              </a:buClr>
              <a:buSzPts val="7155"/>
              <a:buFont typeface="Arial"/>
              <a:buChar char="•"/>
              <a:defRPr b="0" i="0" sz="7155" u="none" cap="none" strike="noStrike">
                <a:solidFill>
                  <a:schemeClr val="dk1"/>
                </a:solidFill>
                <a:latin typeface="Calibri"/>
                <a:ea typeface="Calibri"/>
                <a:cs typeface="Calibri"/>
                <a:sym typeface="Calibri"/>
              </a:defRPr>
            </a:lvl8pPr>
            <a:lvl9pPr indent="-682942" lvl="8" marL="4114800" marR="0" rtl="0" algn="l">
              <a:lnSpc>
                <a:spcPct val="90000"/>
              </a:lnSpc>
              <a:spcBef>
                <a:spcPts val="1988"/>
              </a:spcBef>
              <a:spcAft>
                <a:spcPts val="0"/>
              </a:spcAft>
              <a:buClr>
                <a:schemeClr val="dk1"/>
              </a:buClr>
              <a:buSzPts val="7155"/>
              <a:buFont typeface="Arial"/>
              <a:buChar char="•"/>
              <a:defRPr b="0" i="0" sz="7155"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3331845" y="28815456"/>
            <a:ext cx="10904220" cy="165523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77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16053435" y="28815456"/>
            <a:ext cx="16356330" cy="165523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77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34227135" y="28815456"/>
            <a:ext cx="10904220" cy="16552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770"/>
              <a:buFont typeface="Arial"/>
              <a:buNone/>
              <a:defRPr b="0" i="0" sz="477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EAF6"/>
        </a:solidFill>
      </p:bgPr>
    </p:bg>
    <p:spTree>
      <p:nvGrpSpPr>
        <p:cNvPr id="83" name="Shape 83"/>
        <p:cNvGrpSpPr/>
        <p:nvPr/>
      </p:nvGrpSpPr>
      <p:grpSpPr>
        <a:xfrm>
          <a:off x="0" y="0"/>
          <a:ext cx="0" cy="0"/>
          <a:chOff x="0" y="0"/>
          <a:chExt cx="0" cy="0"/>
        </a:xfrm>
      </p:grpSpPr>
      <p:sp>
        <p:nvSpPr>
          <p:cNvPr id="84" name="Google Shape;84;p1"/>
          <p:cNvSpPr/>
          <p:nvPr/>
        </p:nvSpPr>
        <p:spPr>
          <a:xfrm>
            <a:off x="39531350" y="6471976"/>
            <a:ext cx="8156448" cy="23603546"/>
          </a:xfrm>
          <a:prstGeom prst="rect">
            <a:avLst/>
          </a:prstGeom>
          <a:solidFill>
            <a:srgbClr val="D1DBDD"/>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737600" y="6471976"/>
            <a:ext cx="8160095" cy="23931824"/>
          </a:xfrm>
          <a:prstGeom prst="rect">
            <a:avLst/>
          </a:prstGeom>
          <a:solidFill>
            <a:srgbClr val="D1DBDD"/>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a:off x="729879" y="399659"/>
            <a:ext cx="47272275" cy="5052154"/>
          </a:xfrm>
          <a:prstGeom prst="rect">
            <a:avLst/>
          </a:prstGeom>
          <a:solidFill>
            <a:srgbClr val="D1DBDD"/>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ph type="ctrTitle"/>
          </p:nvPr>
        </p:nvSpPr>
        <p:spPr>
          <a:xfrm>
            <a:off x="2689412" y="732784"/>
            <a:ext cx="43568469" cy="275149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5EB7DE"/>
              </a:buClr>
              <a:buSzPts val="8800"/>
              <a:buFont typeface="Calibri"/>
              <a:buNone/>
            </a:pPr>
            <a:r>
              <a:rPr b="1" lang="en-US" sz="8800">
                <a:solidFill>
                  <a:schemeClr val="dk1"/>
                </a:solidFill>
              </a:rPr>
              <a:t>A Representative Assessment of the Relationships Between Schwartz’s Cultural Values and Individual Differences </a:t>
            </a:r>
            <a:endParaRPr>
              <a:solidFill>
                <a:schemeClr val="dk1"/>
              </a:solidFill>
            </a:endParaRPr>
          </a:p>
        </p:txBody>
      </p:sp>
      <p:sp>
        <p:nvSpPr>
          <p:cNvPr id="88" name="Google Shape;88;p1"/>
          <p:cNvSpPr txBox="1"/>
          <p:nvPr/>
        </p:nvSpPr>
        <p:spPr>
          <a:xfrm>
            <a:off x="0" y="3080177"/>
            <a:ext cx="48463200" cy="24006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5000" u="none" cap="none" strike="noStrike">
              <a:solidFill>
                <a:srgbClr val="5EB7DE"/>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5000" u="none" cap="none" strike="noStrike">
                <a:solidFill>
                  <a:schemeClr val="dk1"/>
                </a:solidFill>
                <a:latin typeface="Calibri"/>
                <a:ea typeface="Calibri"/>
                <a:cs typeface="Calibri"/>
                <a:sym typeface="Calibri"/>
              </a:rPr>
              <a:t>Shams Aljuberi, Ashley Duarte, Erica Baranski,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dk1"/>
                </a:solidFill>
                <a:latin typeface="Calibri"/>
                <a:ea typeface="Calibri"/>
                <a:cs typeface="Calibri"/>
                <a:sym typeface="Calibri"/>
              </a:rPr>
              <a:t>California State University, East Bay</a:t>
            </a:r>
            <a:endParaRPr b="0" i="0" sz="1400" u="none" cap="none" strike="noStrike">
              <a:solidFill>
                <a:schemeClr val="dk1"/>
              </a:solidFill>
              <a:latin typeface="Arial"/>
              <a:ea typeface="Arial"/>
              <a:cs typeface="Arial"/>
              <a:sym typeface="Arial"/>
            </a:endParaRPr>
          </a:p>
        </p:txBody>
      </p:sp>
      <p:sp>
        <p:nvSpPr>
          <p:cNvPr id="89" name="Google Shape;89;p1"/>
          <p:cNvSpPr txBox="1"/>
          <p:nvPr/>
        </p:nvSpPr>
        <p:spPr>
          <a:xfrm>
            <a:off x="1182755" y="6734650"/>
            <a:ext cx="7714940" cy="10027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6600" u="none" cap="none" strike="noStrike">
                <a:solidFill>
                  <a:schemeClr val="dk1"/>
                </a:solidFill>
                <a:latin typeface="Calibri"/>
                <a:ea typeface="Calibri"/>
                <a:cs typeface="Calibri"/>
                <a:sym typeface="Calibri"/>
              </a:rPr>
              <a:t>Introduction</a:t>
            </a:r>
            <a:endParaRPr b="0" i="0" sz="6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0" i="0" lang="en-US" sz="3600" u="none" cap="none" strike="noStrike">
                <a:solidFill>
                  <a:schemeClr val="dk1"/>
                </a:solidFill>
                <a:latin typeface="Calibri"/>
                <a:ea typeface="Calibri"/>
                <a:cs typeface="Calibri"/>
                <a:sym typeface="Calibri"/>
              </a:rPr>
              <a:t>Past research assessing cross-cultural differences of the Schwartz’s basic values focuses on mean-level comparisons and relations with the Big Five personality traits or other individual differences separately. Oftentimes the studies primarily focus on W.E.I.R.D. (Western, Educated, Industrialized, Rich, Democratic) countries, excluding rich data from other countries. Our project includes a variety of W.E.I.R.D and non-W.E.I.R.D countries while also offering a comprehensive assessment of country-level values and individual differences. </a:t>
            </a:r>
            <a:endParaRPr b="0" i="0" sz="3600" u="none" cap="none" strike="noStrike">
              <a:solidFill>
                <a:schemeClr val="dk1"/>
              </a:solidFill>
              <a:latin typeface="Calibri"/>
              <a:ea typeface="Calibri"/>
              <a:cs typeface="Calibri"/>
              <a:sym typeface="Calibri"/>
            </a:endParaRPr>
          </a:p>
        </p:txBody>
      </p:sp>
      <p:sp>
        <p:nvSpPr>
          <p:cNvPr id="90" name="Google Shape;90;p1"/>
          <p:cNvSpPr txBox="1"/>
          <p:nvPr/>
        </p:nvSpPr>
        <p:spPr>
          <a:xfrm>
            <a:off x="848039" y="17223032"/>
            <a:ext cx="8167816" cy="91532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chemeClr val="dk1"/>
                </a:solidFill>
                <a:latin typeface="Calibri"/>
                <a:ea typeface="Calibri"/>
                <a:cs typeface="Calibri"/>
                <a:sym typeface="Calibri"/>
              </a:rPr>
              <a:t>Method</a:t>
            </a:r>
            <a:endParaRPr b="0" i="0" sz="1400" u="none" cap="none" strike="noStrike">
              <a:solidFill>
                <a:schemeClr val="dk1"/>
              </a:solidFill>
              <a:latin typeface="Arial"/>
              <a:ea typeface="Arial"/>
              <a:cs typeface="Arial"/>
              <a:sym typeface="Arial"/>
            </a:endParaRPr>
          </a:p>
          <a:p>
            <a:pPr indent="-457200" lvl="0" marL="457200" marR="0" rtl="0" algn="l">
              <a:lnSpc>
                <a:spcPct val="115000"/>
              </a:lnSpc>
              <a:spcBef>
                <a:spcPts val="0"/>
              </a:spcBef>
              <a:spcAft>
                <a:spcPts val="0"/>
              </a:spcAft>
              <a:buClr>
                <a:srgbClr val="5EB7DE"/>
              </a:buClr>
              <a:buSzPts val="3600"/>
              <a:buFont typeface="Calibri"/>
              <a:buChar char="•"/>
            </a:pPr>
            <a:r>
              <a:rPr b="0" i="0" lang="en-US" sz="3600" u="none" cap="none" strike="noStrike">
                <a:solidFill>
                  <a:schemeClr val="dk1"/>
                </a:solidFill>
                <a:latin typeface="Calibri"/>
                <a:ea typeface="Calibri"/>
                <a:cs typeface="Calibri"/>
                <a:sym typeface="Calibri"/>
              </a:rPr>
              <a:t>15,368 participants' data were extracted from the International Situations Project (ISP) where they completed 17 individual difference measures ranging from the Big Five Inventory-2 (BF1-2) to the honesty/humility subscale of the HEXACO.  </a:t>
            </a:r>
            <a:endParaRPr b="0" i="0" sz="3600" u="none" cap="none" strike="noStrike">
              <a:solidFill>
                <a:schemeClr val="dk1"/>
              </a:solidFill>
              <a:latin typeface="Calibri"/>
              <a:ea typeface="Calibri"/>
              <a:cs typeface="Calibri"/>
              <a:sym typeface="Calibri"/>
            </a:endParaRPr>
          </a:p>
          <a:p>
            <a:pPr indent="-457200" lvl="0" marL="457200" marR="0" rtl="0" algn="l">
              <a:lnSpc>
                <a:spcPct val="115000"/>
              </a:lnSpc>
              <a:spcBef>
                <a:spcPts val="0"/>
              </a:spcBef>
              <a:spcAft>
                <a:spcPts val="0"/>
              </a:spcAft>
              <a:buClr>
                <a:srgbClr val="5EB7DE"/>
              </a:buClr>
              <a:buSzPts val="3600"/>
              <a:buFont typeface="Calibri"/>
              <a:buChar char="●"/>
            </a:pPr>
            <a:r>
              <a:rPr b="0" i="0" lang="en-US" sz="3600" u="none" cap="none" strike="noStrike">
                <a:solidFill>
                  <a:schemeClr val="dk1"/>
                </a:solidFill>
                <a:latin typeface="Calibri"/>
                <a:ea typeface="Calibri"/>
                <a:cs typeface="Calibri"/>
                <a:sym typeface="Calibri"/>
              </a:rPr>
              <a:t>We ran a series of correlations to assess these relations across participants with previously collected country-level Schwartz’s values.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1" name="Google Shape;91;p1"/>
          <p:cNvSpPr txBox="1"/>
          <p:nvPr/>
        </p:nvSpPr>
        <p:spPr>
          <a:xfrm>
            <a:off x="39655195" y="6770074"/>
            <a:ext cx="7621109" cy="105813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chemeClr val="dk1"/>
                </a:solidFill>
                <a:latin typeface="Calibri"/>
                <a:ea typeface="Calibri"/>
                <a:cs typeface="Calibri"/>
                <a:sym typeface="Calibri"/>
              </a:rPr>
              <a:t>Results</a:t>
            </a:r>
            <a:endParaRPr b="0" i="0" sz="6000" u="none" cap="none" strike="noStrike">
              <a:solidFill>
                <a:schemeClr val="dk1"/>
              </a:solidFill>
              <a:latin typeface="Calibri"/>
              <a:ea typeface="Calibri"/>
              <a:cs typeface="Calibri"/>
              <a:sym typeface="Calibri"/>
            </a:endParaRPr>
          </a:p>
          <a:p>
            <a:pPr indent="-457200" lvl="0" marL="457200" marR="0" rtl="0" algn="l">
              <a:lnSpc>
                <a:spcPct val="115000"/>
              </a:lnSpc>
              <a:spcBef>
                <a:spcPts val="0"/>
              </a:spcBef>
              <a:spcAft>
                <a:spcPts val="0"/>
              </a:spcAft>
              <a:buClr>
                <a:srgbClr val="5EB7DE"/>
              </a:buClr>
              <a:buSzPts val="3600"/>
              <a:buFont typeface="Calibri"/>
              <a:buChar char="•"/>
            </a:pPr>
            <a:r>
              <a:rPr b="0" i="0" lang="en-US" sz="3600" u="none" cap="none" strike="noStrike">
                <a:solidFill>
                  <a:schemeClr val="dk1"/>
                </a:solidFill>
                <a:latin typeface="Calibri"/>
                <a:ea typeface="Calibri"/>
                <a:cs typeface="Calibri"/>
                <a:sym typeface="Calibri"/>
              </a:rPr>
              <a:t>Countries that value Embeddedness have a high mean level of religiosity (</a:t>
            </a:r>
            <a:r>
              <a:rPr b="0" i="1" lang="en-US" sz="3600" u="none" cap="none" strike="noStrike">
                <a:solidFill>
                  <a:schemeClr val="dk1"/>
                </a:solidFill>
                <a:latin typeface="Calibri"/>
                <a:ea typeface="Calibri"/>
                <a:cs typeface="Calibri"/>
                <a:sym typeface="Calibri"/>
              </a:rPr>
              <a:t>r</a:t>
            </a:r>
            <a:r>
              <a:rPr b="0" i="0" lang="en-US" sz="3600" u="none" cap="none" strike="noStrike">
                <a:solidFill>
                  <a:schemeClr val="dk1"/>
                </a:solidFill>
                <a:latin typeface="Calibri"/>
                <a:ea typeface="Calibri"/>
                <a:cs typeface="Calibri"/>
                <a:sym typeface="Calibri"/>
              </a:rPr>
              <a:t> = .76, </a:t>
            </a:r>
            <a:r>
              <a:rPr b="0" i="1" lang="en-US" sz="3600" u="none" cap="none" strike="noStrike">
                <a:solidFill>
                  <a:schemeClr val="dk1"/>
                </a:solidFill>
                <a:latin typeface="Calibri"/>
                <a:ea typeface="Calibri"/>
                <a:cs typeface="Calibri"/>
                <a:sym typeface="Calibri"/>
              </a:rPr>
              <a:t>p</a:t>
            </a:r>
            <a:r>
              <a:rPr b="0" i="0" lang="en-US" sz="3600" u="none" cap="none" strike="noStrike">
                <a:solidFill>
                  <a:schemeClr val="dk1"/>
                </a:solidFill>
                <a:latin typeface="Calibri"/>
                <a:ea typeface="Calibri"/>
                <a:cs typeface="Calibri"/>
                <a:sym typeface="Calibri"/>
              </a:rPr>
              <a:t> &lt; .001) and narcissism (r = .72, </a:t>
            </a:r>
            <a:r>
              <a:rPr b="0" i="1" lang="en-US" sz="3600" u="none" cap="none" strike="noStrike">
                <a:solidFill>
                  <a:schemeClr val="dk1"/>
                </a:solidFill>
                <a:latin typeface="Calibri"/>
                <a:ea typeface="Calibri"/>
                <a:cs typeface="Calibri"/>
                <a:sym typeface="Calibri"/>
              </a:rPr>
              <a:t>p</a:t>
            </a:r>
            <a:r>
              <a:rPr b="0" i="0" lang="en-US" sz="3600" u="none" cap="none" strike="noStrike">
                <a:solidFill>
                  <a:schemeClr val="dk1"/>
                </a:solidFill>
                <a:latin typeface="Calibri"/>
                <a:ea typeface="Calibri"/>
                <a:cs typeface="Calibri"/>
                <a:sym typeface="Calibri"/>
              </a:rPr>
              <a:t> &lt; .001), and significantly lower mean levels of the modesty facet of honesty (</a:t>
            </a:r>
            <a:r>
              <a:rPr b="0" i="1" lang="en-US" sz="3600" u="none" cap="none" strike="noStrike">
                <a:solidFill>
                  <a:schemeClr val="dk1"/>
                </a:solidFill>
                <a:latin typeface="Calibri"/>
                <a:ea typeface="Calibri"/>
                <a:cs typeface="Calibri"/>
                <a:sym typeface="Calibri"/>
              </a:rPr>
              <a:t>r</a:t>
            </a:r>
            <a:r>
              <a:rPr b="0" i="0" lang="en-US" sz="3600" u="none" cap="none" strike="noStrike">
                <a:solidFill>
                  <a:schemeClr val="dk1"/>
                </a:solidFill>
                <a:latin typeface="Calibri"/>
                <a:ea typeface="Calibri"/>
                <a:cs typeface="Calibri"/>
                <a:sym typeface="Calibri"/>
              </a:rPr>
              <a:t> = -.72, </a:t>
            </a:r>
            <a:r>
              <a:rPr b="0" i="1" lang="en-US" sz="3600" u="none" cap="none" strike="noStrike">
                <a:solidFill>
                  <a:schemeClr val="dk1"/>
                </a:solidFill>
                <a:latin typeface="Calibri"/>
                <a:ea typeface="Calibri"/>
                <a:cs typeface="Calibri"/>
                <a:sym typeface="Calibri"/>
              </a:rPr>
              <a:t>p</a:t>
            </a:r>
            <a:r>
              <a:rPr b="0" i="0" lang="en-US" sz="3600" u="none" cap="none" strike="noStrike">
                <a:solidFill>
                  <a:schemeClr val="dk1"/>
                </a:solidFill>
                <a:latin typeface="Calibri"/>
                <a:ea typeface="Calibri"/>
                <a:cs typeface="Calibri"/>
                <a:sym typeface="Calibri"/>
              </a:rPr>
              <a:t> &lt; .001). </a:t>
            </a:r>
            <a:endParaRPr/>
          </a:p>
          <a:p>
            <a:pPr indent="-457200" lvl="0" marL="457200" marR="0" rtl="0" algn="l">
              <a:lnSpc>
                <a:spcPct val="115000"/>
              </a:lnSpc>
              <a:spcBef>
                <a:spcPts val="0"/>
              </a:spcBef>
              <a:spcAft>
                <a:spcPts val="0"/>
              </a:spcAft>
              <a:buClr>
                <a:srgbClr val="5EB7DE"/>
              </a:buClr>
              <a:buSzPts val="3600"/>
              <a:buFont typeface="Calibri"/>
              <a:buChar char="•"/>
            </a:pPr>
            <a:r>
              <a:rPr b="0" i="0" lang="en-US" sz="3600" u="none" cap="none" strike="noStrike">
                <a:solidFill>
                  <a:schemeClr val="dk1"/>
                </a:solidFill>
                <a:latin typeface="Calibri"/>
                <a:ea typeface="Calibri"/>
                <a:cs typeface="Calibri"/>
                <a:sym typeface="Calibri"/>
              </a:rPr>
              <a:t>Countries that value Harmony tend to have high mean levels of the intellect facet of openness (</a:t>
            </a:r>
            <a:r>
              <a:rPr b="0" i="1" lang="en-US" sz="3600" u="none" cap="none" strike="noStrike">
                <a:solidFill>
                  <a:schemeClr val="dk1"/>
                </a:solidFill>
                <a:latin typeface="Calibri"/>
                <a:ea typeface="Calibri"/>
                <a:cs typeface="Calibri"/>
                <a:sym typeface="Calibri"/>
              </a:rPr>
              <a:t>r</a:t>
            </a:r>
            <a:r>
              <a:rPr b="0" i="0" lang="en-US" sz="3600" u="none" cap="none" strike="noStrike">
                <a:solidFill>
                  <a:schemeClr val="dk1"/>
                </a:solidFill>
                <a:latin typeface="Calibri"/>
                <a:ea typeface="Calibri"/>
                <a:cs typeface="Calibri"/>
                <a:sym typeface="Calibri"/>
              </a:rPr>
              <a:t> = .55, </a:t>
            </a:r>
            <a:r>
              <a:rPr b="0" i="1" lang="en-US" sz="3600" u="none" cap="none" strike="noStrike">
                <a:solidFill>
                  <a:schemeClr val="dk1"/>
                </a:solidFill>
                <a:latin typeface="Calibri"/>
                <a:ea typeface="Calibri"/>
                <a:cs typeface="Calibri"/>
                <a:sym typeface="Calibri"/>
              </a:rPr>
              <a:t>p</a:t>
            </a:r>
            <a:r>
              <a:rPr b="0" i="0" lang="en-US" sz="3600" u="none" cap="none" strike="noStrike">
                <a:solidFill>
                  <a:schemeClr val="dk1"/>
                </a:solidFill>
                <a:latin typeface="Calibri"/>
                <a:ea typeface="Calibri"/>
                <a:cs typeface="Calibri"/>
                <a:sym typeface="Calibri"/>
              </a:rPr>
              <a:t> &lt; .001), and the greed facet of honesty (</a:t>
            </a:r>
            <a:r>
              <a:rPr b="0" i="1" lang="en-US" sz="3600" u="none" cap="none" strike="noStrike">
                <a:solidFill>
                  <a:schemeClr val="dk1"/>
                </a:solidFill>
                <a:latin typeface="Calibri"/>
                <a:ea typeface="Calibri"/>
                <a:cs typeface="Calibri"/>
                <a:sym typeface="Calibri"/>
              </a:rPr>
              <a:t>r</a:t>
            </a:r>
            <a:r>
              <a:rPr b="0" i="0" lang="en-US" sz="3600" u="none" cap="none" strike="noStrike">
                <a:solidFill>
                  <a:schemeClr val="dk1"/>
                </a:solidFill>
                <a:latin typeface="Calibri"/>
                <a:ea typeface="Calibri"/>
                <a:cs typeface="Calibri"/>
                <a:sym typeface="Calibri"/>
              </a:rPr>
              <a:t> = .44, </a:t>
            </a:r>
            <a:r>
              <a:rPr b="0" i="1" lang="en-US" sz="3600" u="none" cap="none" strike="noStrike">
                <a:solidFill>
                  <a:schemeClr val="dk1"/>
                </a:solidFill>
                <a:latin typeface="Calibri"/>
                <a:ea typeface="Calibri"/>
                <a:cs typeface="Calibri"/>
                <a:sym typeface="Calibri"/>
              </a:rPr>
              <a:t>p</a:t>
            </a:r>
            <a:r>
              <a:rPr b="0" i="0" lang="en-US" sz="3600" u="none" cap="none" strike="noStrike">
                <a:solidFill>
                  <a:schemeClr val="dk1"/>
                </a:solidFill>
                <a:latin typeface="Calibri"/>
                <a:ea typeface="Calibri"/>
                <a:cs typeface="Calibri"/>
                <a:sym typeface="Calibri"/>
              </a:rPr>
              <a:t> &lt; .001 ). Interestingly, country-level Harmony is unrelated to average religiosity (</a:t>
            </a:r>
            <a:r>
              <a:rPr b="0" i="1" lang="en-US" sz="3600" u="none" cap="none" strike="noStrike">
                <a:solidFill>
                  <a:schemeClr val="dk1"/>
                </a:solidFill>
                <a:latin typeface="Calibri"/>
                <a:ea typeface="Calibri"/>
                <a:cs typeface="Calibri"/>
                <a:sym typeface="Calibri"/>
              </a:rPr>
              <a:t>r</a:t>
            </a:r>
            <a:r>
              <a:rPr b="0" i="0" lang="en-US" sz="3600" u="none" cap="none" strike="noStrike">
                <a:solidFill>
                  <a:schemeClr val="dk1"/>
                </a:solidFill>
                <a:latin typeface="Calibri"/>
                <a:ea typeface="Calibri"/>
                <a:cs typeface="Calibri"/>
                <a:sym typeface="Calibri"/>
              </a:rPr>
              <a:t> = -0.05, </a:t>
            </a:r>
            <a:r>
              <a:rPr b="0" i="1" lang="en-US" sz="3600" u="none" cap="none" strike="noStrike">
                <a:solidFill>
                  <a:schemeClr val="dk1"/>
                </a:solidFill>
                <a:latin typeface="Calibri"/>
                <a:ea typeface="Calibri"/>
                <a:cs typeface="Calibri"/>
                <a:sym typeface="Calibri"/>
              </a:rPr>
              <a:t>p</a:t>
            </a:r>
            <a:r>
              <a:rPr b="0" i="0" lang="en-US" sz="3600" u="none" cap="none" strike="noStrike">
                <a:solidFill>
                  <a:schemeClr val="dk1"/>
                </a:solidFill>
                <a:latin typeface="Calibri"/>
                <a:ea typeface="Calibri"/>
                <a:cs typeface="Calibri"/>
                <a:sym typeface="Calibri"/>
              </a:rPr>
              <a:t> = .40). </a:t>
            </a:r>
            <a:endParaRPr b="0" i="0" sz="36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5EB7DE"/>
              </a:buClr>
              <a:buSzPts val="3600"/>
              <a:buFont typeface="Calibri"/>
              <a:buNone/>
            </a:pPr>
            <a:r>
              <a:t/>
            </a:r>
            <a:endParaRPr b="0" i="0" sz="3600" u="none" cap="none" strike="noStrike">
              <a:solidFill>
                <a:schemeClr val="dk1"/>
              </a:solidFill>
              <a:latin typeface="Calibri"/>
              <a:ea typeface="Calibri"/>
              <a:cs typeface="Calibri"/>
              <a:sym typeface="Calibri"/>
            </a:endParaRPr>
          </a:p>
        </p:txBody>
      </p:sp>
      <p:sp>
        <p:nvSpPr>
          <p:cNvPr id="92" name="Google Shape;92;p1"/>
          <p:cNvSpPr txBox="1"/>
          <p:nvPr/>
        </p:nvSpPr>
        <p:spPr>
          <a:xfrm>
            <a:off x="40008062" y="17556566"/>
            <a:ext cx="7515130" cy="6399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chemeClr val="dk1"/>
                </a:solidFill>
                <a:latin typeface="Calibri"/>
                <a:ea typeface="Calibri"/>
                <a:cs typeface="Calibri"/>
                <a:sym typeface="Calibri"/>
              </a:rPr>
              <a:t>Discussion</a:t>
            </a:r>
            <a:endParaRPr b="0" i="0" sz="60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3600" u="none" cap="none" strike="noStrike">
                <a:solidFill>
                  <a:schemeClr val="dk1"/>
                </a:solidFill>
                <a:latin typeface="Calibri"/>
                <a:ea typeface="Calibri"/>
                <a:cs typeface="Calibri"/>
                <a:sym typeface="Calibri"/>
              </a:rPr>
              <a:t>These findings underscore the strong connection between a countries’ values and the individual differences of those that inhabit them and provide insight into the potential influence cultural values have on the prevalence of individual differences, and vice versa.</a:t>
            </a:r>
            <a:endParaRPr b="0" i="0" sz="3600" u="none" cap="none" strike="noStrike">
              <a:solidFill>
                <a:schemeClr val="dk1"/>
              </a:solidFill>
              <a:latin typeface="Calibri"/>
              <a:ea typeface="Calibri"/>
              <a:cs typeface="Calibri"/>
              <a:sym typeface="Calibri"/>
            </a:endParaRPr>
          </a:p>
        </p:txBody>
      </p:sp>
      <p:pic>
        <p:nvPicPr>
          <p:cNvPr descr="California State University, East Bay - Wikipedia" id="93" name="Google Shape;93;p1"/>
          <p:cNvPicPr preferRelativeResize="0"/>
          <p:nvPr/>
        </p:nvPicPr>
        <p:blipFill rotWithShape="1">
          <a:blip r:embed="rId3">
            <a:alphaModFix/>
          </a:blip>
          <a:srcRect b="0" l="0" r="0" t="0"/>
          <a:stretch/>
        </p:blipFill>
        <p:spPr>
          <a:xfrm>
            <a:off x="41416940" y="24947152"/>
            <a:ext cx="4303059" cy="4303059"/>
          </a:xfrm>
          <a:prstGeom prst="rect">
            <a:avLst/>
          </a:prstGeom>
          <a:noFill/>
          <a:ln>
            <a:noFill/>
          </a:ln>
        </p:spPr>
      </p:pic>
      <p:pic>
        <p:nvPicPr>
          <p:cNvPr descr="Cal State East Bay University Athletics - Official Athletics Website" id="94" name="Google Shape;94;p1"/>
          <p:cNvPicPr preferRelativeResize="0"/>
          <p:nvPr/>
        </p:nvPicPr>
        <p:blipFill rotWithShape="1">
          <a:blip r:embed="rId4">
            <a:alphaModFix/>
          </a:blip>
          <a:srcRect b="0" l="0" r="0" t="0"/>
          <a:stretch/>
        </p:blipFill>
        <p:spPr>
          <a:xfrm>
            <a:off x="2581836" y="26272705"/>
            <a:ext cx="3597433" cy="3597433"/>
          </a:xfrm>
          <a:prstGeom prst="rect">
            <a:avLst/>
          </a:prstGeom>
          <a:noFill/>
          <a:ln>
            <a:noFill/>
          </a:ln>
        </p:spPr>
      </p:pic>
      <p:grpSp>
        <p:nvGrpSpPr>
          <p:cNvPr id="95" name="Google Shape;95;p1"/>
          <p:cNvGrpSpPr/>
          <p:nvPr/>
        </p:nvGrpSpPr>
        <p:grpSpPr>
          <a:xfrm>
            <a:off x="9492568" y="6471977"/>
            <a:ext cx="30232782" cy="16084250"/>
            <a:chOff x="1009155" y="6723733"/>
            <a:chExt cx="32090874" cy="16824960"/>
          </a:xfrm>
        </p:grpSpPr>
        <p:pic>
          <p:nvPicPr>
            <p:cNvPr id="96" name="Google Shape;96;p1"/>
            <p:cNvPicPr preferRelativeResize="0"/>
            <p:nvPr/>
          </p:nvPicPr>
          <p:blipFill rotWithShape="1">
            <a:blip r:embed="rId5">
              <a:alphaModFix/>
            </a:blip>
            <a:srcRect b="5358" l="8367" r="5743" t="9274"/>
            <a:stretch/>
          </p:blipFill>
          <p:spPr>
            <a:xfrm>
              <a:off x="1009155" y="6723733"/>
              <a:ext cx="31013615" cy="16824960"/>
            </a:xfrm>
            <a:prstGeom prst="rect">
              <a:avLst/>
            </a:prstGeom>
            <a:noFill/>
            <a:ln cap="flat" cmpd="sng" w="9525">
              <a:solidFill>
                <a:srgbClr val="535364"/>
              </a:solidFill>
              <a:prstDash val="solid"/>
              <a:round/>
              <a:headEnd len="sm" w="sm" type="none"/>
              <a:tailEnd len="sm" w="sm" type="none"/>
            </a:ln>
          </p:spPr>
        </p:pic>
        <p:sp>
          <p:nvSpPr>
            <p:cNvPr id="97" name="Google Shape;97;p1"/>
            <p:cNvSpPr/>
            <p:nvPr/>
          </p:nvSpPr>
          <p:spPr>
            <a:xfrm>
              <a:off x="11633201" y="9532668"/>
              <a:ext cx="2666460" cy="1744932"/>
            </a:xfrm>
            <a:prstGeom prst="rect">
              <a:avLst/>
            </a:prstGeom>
            <a:solidFill>
              <a:srgbClr val="9CCB86"/>
            </a:solidFill>
            <a:ln cap="flat" cmpd="sng" w="76200">
              <a:solidFill>
                <a:srgbClr val="5353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Intellect,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aesthetic app,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modesty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222A35"/>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Narcissism</a:t>
              </a:r>
              <a:endParaRPr b="0" i="0" sz="1400" u="none" cap="none" strike="noStrike">
                <a:solidFill>
                  <a:srgbClr val="000000"/>
                </a:solidFill>
                <a:latin typeface="Arial"/>
                <a:ea typeface="Arial"/>
                <a:cs typeface="Arial"/>
                <a:sym typeface="Arial"/>
              </a:endParaRPr>
            </a:p>
          </p:txBody>
        </p:sp>
        <p:cxnSp>
          <p:nvCxnSpPr>
            <p:cNvPr id="98" name="Google Shape;98;p1"/>
            <p:cNvCxnSpPr>
              <a:stCxn id="97" idx="3"/>
            </p:cNvCxnSpPr>
            <p:nvPr/>
          </p:nvCxnSpPr>
          <p:spPr>
            <a:xfrm flipH="1" rot="10800000">
              <a:off x="14299661" y="9532734"/>
              <a:ext cx="2470800" cy="872400"/>
            </a:xfrm>
            <a:prstGeom prst="straightConnector1">
              <a:avLst/>
            </a:prstGeom>
            <a:noFill/>
            <a:ln cap="flat" cmpd="sng" w="76200">
              <a:solidFill>
                <a:schemeClr val="dk1"/>
              </a:solidFill>
              <a:prstDash val="solid"/>
              <a:miter lim="800000"/>
              <a:headEnd len="sm" w="sm" type="none"/>
              <a:tailEnd len="sm" w="sm" type="none"/>
            </a:ln>
          </p:spPr>
        </p:cxnSp>
        <p:cxnSp>
          <p:nvCxnSpPr>
            <p:cNvPr id="99" name="Google Shape;99;p1"/>
            <p:cNvCxnSpPr>
              <a:stCxn id="97" idx="2"/>
            </p:cNvCxnSpPr>
            <p:nvPr/>
          </p:nvCxnSpPr>
          <p:spPr>
            <a:xfrm>
              <a:off x="12966431" y="11277600"/>
              <a:ext cx="2487900" cy="802800"/>
            </a:xfrm>
            <a:prstGeom prst="straightConnector1">
              <a:avLst/>
            </a:prstGeom>
            <a:noFill/>
            <a:ln cap="flat" cmpd="sng" w="76200">
              <a:solidFill>
                <a:schemeClr val="dk1"/>
              </a:solidFill>
              <a:prstDash val="solid"/>
              <a:miter lim="800000"/>
              <a:headEnd len="sm" w="sm" type="none"/>
              <a:tailEnd len="sm" w="sm" type="none"/>
            </a:ln>
          </p:spPr>
        </p:cxnSp>
        <p:sp>
          <p:nvSpPr>
            <p:cNvPr id="100" name="Google Shape;100;p1"/>
            <p:cNvSpPr/>
            <p:nvPr/>
          </p:nvSpPr>
          <p:spPr>
            <a:xfrm>
              <a:off x="22159610" y="17549365"/>
              <a:ext cx="2504438" cy="1769767"/>
            </a:xfrm>
            <a:prstGeom prst="rect">
              <a:avLst/>
            </a:prstGeom>
            <a:solidFill>
              <a:srgbClr val="38A6A5"/>
            </a:solidFill>
            <a:ln cap="flat" cmpd="sng" w="76200">
              <a:solidFill>
                <a:srgbClr val="5353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Religiosity,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 Narcissism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222A35"/>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Compassion,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  Greed, Intellect</a:t>
              </a:r>
              <a:endParaRPr b="0" i="0" sz="1400" u="none" cap="none" strike="noStrike">
                <a:solidFill>
                  <a:srgbClr val="000000"/>
                </a:solidFill>
                <a:latin typeface="Arial"/>
                <a:ea typeface="Arial"/>
                <a:cs typeface="Arial"/>
                <a:sym typeface="Arial"/>
              </a:endParaRPr>
            </a:p>
          </p:txBody>
        </p:sp>
        <p:cxnSp>
          <p:nvCxnSpPr>
            <p:cNvPr id="101" name="Google Shape;101;p1"/>
            <p:cNvCxnSpPr>
              <a:stCxn id="100" idx="3"/>
            </p:cNvCxnSpPr>
            <p:nvPr/>
          </p:nvCxnSpPr>
          <p:spPr>
            <a:xfrm flipH="1" rot="10800000">
              <a:off x="24664048" y="16976249"/>
              <a:ext cx="1825800" cy="1458000"/>
            </a:xfrm>
            <a:prstGeom prst="straightConnector1">
              <a:avLst/>
            </a:prstGeom>
            <a:noFill/>
            <a:ln cap="flat" cmpd="sng" w="76200">
              <a:solidFill>
                <a:schemeClr val="dk1"/>
              </a:solidFill>
              <a:prstDash val="solid"/>
              <a:miter lim="800000"/>
              <a:headEnd len="sm" w="sm" type="none"/>
              <a:tailEnd len="sm" w="sm" type="none"/>
            </a:ln>
          </p:spPr>
        </p:cxnSp>
        <p:cxnSp>
          <p:nvCxnSpPr>
            <p:cNvPr id="102" name="Google Shape;102;p1"/>
            <p:cNvCxnSpPr>
              <a:stCxn id="100" idx="1"/>
            </p:cNvCxnSpPr>
            <p:nvPr/>
          </p:nvCxnSpPr>
          <p:spPr>
            <a:xfrm flipH="1">
              <a:off x="18715910" y="18434249"/>
              <a:ext cx="3443700" cy="1079400"/>
            </a:xfrm>
            <a:prstGeom prst="straightConnector1">
              <a:avLst/>
            </a:prstGeom>
            <a:noFill/>
            <a:ln cap="flat" cmpd="sng" w="76200">
              <a:solidFill>
                <a:schemeClr val="dk1"/>
              </a:solidFill>
              <a:prstDash val="solid"/>
              <a:miter lim="800000"/>
              <a:headEnd len="sm" w="sm" type="none"/>
              <a:tailEnd len="sm" w="sm" type="none"/>
            </a:ln>
          </p:spPr>
        </p:cxnSp>
        <p:sp>
          <p:nvSpPr>
            <p:cNvPr id="103" name="Google Shape;103;p1"/>
            <p:cNvSpPr/>
            <p:nvPr/>
          </p:nvSpPr>
          <p:spPr>
            <a:xfrm>
              <a:off x="30311387" y="14299660"/>
              <a:ext cx="2788642" cy="1867710"/>
            </a:xfrm>
            <a:prstGeom prst="rect">
              <a:avLst/>
            </a:prstGeom>
            <a:solidFill>
              <a:srgbClr val="E88471"/>
            </a:solidFill>
            <a:ln cap="flat" cmpd="sng" w="76200">
              <a:solidFill>
                <a:srgbClr val="5353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Narcissism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222A35"/>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Modesty,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Compassion,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22A35"/>
                  </a:solidFill>
                  <a:latin typeface="Calibri"/>
                  <a:ea typeface="Calibri"/>
                  <a:cs typeface="Calibri"/>
                  <a:sym typeface="Calibri"/>
                </a:rPr>
                <a:t>Respect</a:t>
              </a:r>
              <a:endParaRPr b="0" i="0" sz="1400" u="none" cap="none" strike="noStrike">
                <a:solidFill>
                  <a:srgbClr val="000000"/>
                </a:solidFill>
                <a:latin typeface="Arial"/>
                <a:ea typeface="Arial"/>
                <a:cs typeface="Arial"/>
                <a:sym typeface="Arial"/>
              </a:endParaRPr>
            </a:p>
          </p:txBody>
        </p:sp>
        <p:cxnSp>
          <p:nvCxnSpPr>
            <p:cNvPr id="104" name="Google Shape;104;p1"/>
            <p:cNvCxnSpPr>
              <a:stCxn id="103" idx="1"/>
            </p:cNvCxnSpPr>
            <p:nvPr/>
          </p:nvCxnSpPr>
          <p:spPr>
            <a:xfrm rot="10800000">
              <a:off x="27457487" y="13726315"/>
              <a:ext cx="2853900" cy="1507200"/>
            </a:xfrm>
            <a:prstGeom prst="straightConnector1">
              <a:avLst/>
            </a:prstGeom>
            <a:noFill/>
            <a:ln cap="flat" cmpd="sng" w="76200">
              <a:solidFill>
                <a:schemeClr val="dk1"/>
              </a:solidFill>
              <a:prstDash val="solid"/>
              <a:miter lim="800000"/>
              <a:headEnd len="sm" w="sm" type="none"/>
              <a:tailEnd len="sm" w="sm" type="none"/>
            </a:ln>
          </p:spPr>
        </p:cxnSp>
        <p:cxnSp>
          <p:nvCxnSpPr>
            <p:cNvPr id="105" name="Google Shape;105;p1"/>
            <p:cNvCxnSpPr>
              <a:stCxn id="103" idx="1"/>
            </p:cNvCxnSpPr>
            <p:nvPr/>
          </p:nvCxnSpPr>
          <p:spPr>
            <a:xfrm rot="10800000">
              <a:off x="26489987" y="15136315"/>
              <a:ext cx="3821400" cy="97200"/>
            </a:xfrm>
            <a:prstGeom prst="straightConnector1">
              <a:avLst/>
            </a:prstGeom>
            <a:noFill/>
            <a:ln cap="flat" cmpd="sng" w="76200">
              <a:solidFill>
                <a:schemeClr val="dk1"/>
              </a:solidFill>
              <a:prstDash val="solid"/>
              <a:miter lim="800000"/>
              <a:headEnd len="sm" w="sm" type="none"/>
              <a:tailEnd len="sm" w="sm" type="none"/>
            </a:ln>
          </p:spPr>
        </p:cxnSp>
        <p:sp>
          <p:nvSpPr>
            <p:cNvPr id="106" name="Google Shape;106;p1"/>
            <p:cNvSpPr/>
            <p:nvPr/>
          </p:nvSpPr>
          <p:spPr>
            <a:xfrm>
              <a:off x="11886600" y="9789308"/>
              <a:ext cx="249915" cy="379319"/>
            </a:xfrm>
            <a:prstGeom prst="up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rot="10800000">
              <a:off x="11886601" y="10781863"/>
              <a:ext cx="249915" cy="379319"/>
            </a:xfrm>
            <a:prstGeom prst="up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p:nvPr/>
          </p:nvSpPr>
          <p:spPr>
            <a:xfrm>
              <a:off x="30434117" y="14568206"/>
              <a:ext cx="249915" cy="379319"/>
            </a:xfrm>
            <a:prstGeom prst="up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1"/>
            <p:cNvSpPr/>
            <p:nvPr/>
          </p:nvSpPr>
          <p:spPr>
            <a:xfrm rot="10800000">
              <a:off x="30430873" y="15405098"/>
              <a:ext cx="249915" cy="379319"/>
            </a:xfrm>
            <a:prstGeom prst="up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1"/>
            <p:cNvSpPr/>
            <p:nvPr/>
          </p:nvSpPr>
          <p:spPr>
            <a:xfrm>
              <a:off x="22302048" y="17736965"/>
              <a:ext cx="249915" cy="379319"/>
            </a:xfrm>
            <a:prstGeom prst="up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
            <p:cNvSpPr/>
            <p:nvPr/>
          </p:nvSpPr>
          <p:spPr>
            <a:xfrm rot="10800000">
              <a:off x="22302048" y="18752244"/>
              <a:ext cx="249915" cy="379319"/>
            </a:xfrm>
            <a:prstGeom prst="up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aphicFrame>
        <p:nvGraphicFramePr>
          <p:cNvPr id="112" name="Google Shape;112;p1"/>
          <p:cNvGraphicFramePr/>
          <p:nvPr/>
        </p:nvGraphicFramePr>
        <p:xfrm>
          <a:off x="19788810" y="24334973"/>
          <a:ext cx="3000000" cy="3000000"/>
        </p:xfrm>
        <a:graphic>
          <a:graphicData uri="http://schemas.openxmlformats.org/drawingml/2006/table">
            <a:tbl>
              <a:tblPr bandRow="1" firstRow="1">
                <a:noFill/>
                <a:tableStyleId>{C6B9151D-0663-4CB3-AFD3-4B0DD9C8E201}</a:tableStyleId>
              </a:tblPr>
              <a:tblGrid>
                <a:gridCol w="3737025"/>
                <a:gridCol w="2300100"/>
                <a:gridCol w="3018575"/>
              </a:tblGrid>
              <a:tr h="516375">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solidFill>
                            <a:srgbClr val="222A35"/>
                          </a:solidFill>
                        </a:rPr>
                        <a:t>Trait</a:t>
                      </a:r>
                      <a:endParaRPr sz="4000" u="none" cap="none" strike="noStrike"/>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1DBDD"/>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i="1" lang="en-US" sz="4000" u="none" cap="none" strike="noStrike">
                          <a:solidFill>
                            <a:srgbClr val="222A35"/>
                          </a:solidFill>
                        </a:rPr>
                        <a:t>r</a:t>
                      </a:r>
                      <a:endParaRPr sz="4000" u="none" cap="none" strike="noStrike"/>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1DBDD"/>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i="1" lang="en-US" sz="4000" u="none" cap="none" strike="noStrike">
                          <a:solidFill>
                            <a:srgbClr val="222A35"/>
                          </a:solidFill>
                        </a:rPr>
                        <a:t>p-value</a:t>
                      </a:r>
                      <a:endParaRPr sz="4000" u="none" cap="none" strike="noStrike"/>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1DBDD"/>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Narcissism</a:t>
                      </a:r>
                      <a:endParaRPr sz="40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.62</a:t>
                      </a:r>
                      <a:endParaRPr sz="40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40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Modesty</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-.58</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Compassion</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-.48</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Respect</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-.45</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Greed</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-.40</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.002</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Honesty</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-.40</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.002</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FAC9F"/>
                    </a:solidFill>
                  </a:tcPr>
                </a:tc>
              </a:tr>
            </a:tbl>
          </a:graphicData>
        </a:graphic>
      </p:graphicFrame>
      <p:graphicFrame>
        <p:nvGraphicFramePr>
          <p:cNvPr id="113" name="Google Shape;113;p1"/>
          <p:cNvGraphicFramePr/>
          <p:nvPr/>
        </p:nvGraphicFramePr>
        <p:xfrm>
          <a:off x="30103860" y="24326843"/>
          <a:ext cx="3000000" cy="3000000"/>
        </p:xfrm>
        <a:graphic>
          <a:graphicData uri="http://schemas.openxmlformats.org/drawingml/2006/table">
            <a:tbl>
              <a:tblPr bandRow="1" firstRow="1">
                <a:noFill/>
                <a:tableStyleId>{C6B9151D-0663-4CB3-AFD3-4B0DD9C8E201}</a:tableStyleId>
              </a:tblPr>
              <a:tblGrid>
                <a:gridCol w="3553650"/>
                <a:gridCol w="2187225"/>
                <a:gridCol w="2870450"/>
              </a:tblGrid>
              <a:tr h="460200">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solidFill>
                            <a:srgbClr val="222A35"/>
                          </a:solidFill>
                        </a:rPr>
                        <a:t>Trait</a:t>
                      </a:r>
                      <a:endParaRPr sz="4000" u="none" cap="none" strike="noStrike"/>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1DBDD"/>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i="1" lang="en-US" sz="4000" u="none" cap="none" strike="noStrike">
                          <a:solidFill>
                            <a:srgbClr val="222A35"/>
                          </a:solidFill>
                        </a:rPr>
                        <a:t>r</a:t>
                      </a:r>
                      <a:endParaRPr sz="4000" u="none" cap="none" strike="noStrike"/>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1DBDD"/>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i="1" lang="en-US" sz="4000" u="none" cap="none" strike="noStrike">
                          <a:solidFill>
                            <a:srgbClr val="222A35"/>
                          </a:solidFill>
                        </a:rPr>
                        <a:t>p-value</a:t>
                      </a:r>
                      <a:endParaRPr sz="4000" u="none" cap="none" strike="noStrike"/>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1DBDD"/>
                    </a:solidFill>
                  </a:tcPr>
                </a:tc>
              </a:tr>
              <a:tr h="44482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Religiosity</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.76</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 .001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r>
              <a:tr h="44482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Narcissism</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.72</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r>
              <a:tr h="44482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Compassion</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-.64</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r>
              <a:tr h="44482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Greed</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.56</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.002</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r>
              <a:tr h="44482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Intellect</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-.43</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r>
              <a:tr h="44482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Honesty</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-.41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8DEDC"/>
                    </a:solidFill>
                  </a:tcPr>
                </a:tc>
              </a:tr>
            </a:tbl>
          </a:graphicData>
        </a:graphic>
      </p:graphicFrame>
      <p:sp>
        <p:nvSpPr>
          <p:cNvPr id="114" name="Google Shape;114;p1"/>
          <p:cNvSpPr/>
          <p:nvPr/>
        </p:nvSpPr>
        <p:spPr>
          <a:xfrm>
            <a:off x="10157029" y="23349725"/>
            <a:ext cx="691247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5400">
                <a:latin typeface="Calibri"/>
                <a:ea typeface="Calibri"/>
                <a:cs typeface="Calibri"/>
                <a:sym typeface="Calibri"/>
              </a:rPr>
              <a:t>Religiosity</a:t>
            </a:r>
            <a:endParaRPr b="0" i="0" sz="1100" u="none" cap="none" strike="noStrike">
              <a:solidFill>
                <a:srgbClr val="000000"/>
              </a:solidFill>
              <a:latin typeface="Arial"/>
              <a:ea typeface="Arial"/>
              <a:cs typeface="Arial"/>
              <a:sym typeface="Arial"/>
            </a:endParaRPr>
          </a:p>
        </p:txBody>
      </p:sp>
      <p:sp>
        <p:nvSpPr>
          <p:cNvPr id="115" name="Google Shape;115;p1"/>
          <p:cNvSpPr/>
          <p:nvPr/>
        </p:nvSpPr>
        <p:spPr>
          <a:xfrm>
            <a:off x="20018057" y="23365193"/>
            <a:ext cx="859722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5400" u="none" cap="none" strike="noStrike">
                <a:solidFill>
                  <a:srgbClr val="000000"/>
                </a:solidFill>
                <a:latin typeface="Calibri"/>
                <a:ea typeface="Calibri"/>
                <a:cs typeface="Calibri"/>
                <a:sym typeface="Calibri"/>
              </a:rPr>
              <a:t>Embeddedness Cultural Value</a:t>
            </a:r>
            <a:endParaRPr b="0" i="0" sz="1100" u="none" cap="none" strike="noStrike">
              <a:solidFill>
                <a:srgbClr val="000000"/>
              </a:solidFill>
              <a:latin typeface="Arial"/>
              <a:ea typeface="Arial"/>
              <a:cs typeface="Arial"/>
              <a:sym typeface="Arial"/>
            </a:endParaRPr>
          </a:p>
        </p:txBody>
      </p:sp>
      <p:sp>
        <p:nvSpPr>
          <p:cNvPr id="116" name="Google Shape;116;p1"/>
          <p:cNvSpPr/>
          <p:nvPr/>
        </p:nvSpPr>
        <p:spPr>
          <a:xfrm>
            <a:off x="31080495" y="23271782"/>
            <a:ext cx="703269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5400" u="none" cap="none" strike="noStrike">
                <a:solidFill>
                  <a:srgbClr val="000000"/>
                </a:solidFill>
                <a:latin typeface="Calibri"/>
                <a:ea typeface="Calibri"/>
                <a:cs typeface="Calibri"/>
                <a:sym typeface="Calibri"/>
              </a:rPr>
              <a:t>Hierarchy Cultural Value</a:t>
            </a:r>
            <a:endParaRPr b="0" i="0" sz="1100" u="none" cap="none" strike="noStrike">
              <a:solidFill>
                <a:srgbClr val="000000"/>
              </a:solidFill>
              <a:latin typeface="Arial"/>
              <a:ea typeface="Arial"/>
              <a:cs typeface="Arial"/>
              <a:sym typeface="Arial"/>
            </a:endParaRPr>
          </a:p>
        </p:txBody>
      </p:sp>
      <p:cxnSp>
        <p:nvCxnSpPr>
          <p:cNvPr id="117" name="Google Shape;117;p1"/>
          <p:cNvCxnSpPr>
            <a:stCxn id="100" idx="0"/>
          </p:cNvCxnSpPr>
          <p:nvPr/>
        </p:nvCxnSpPr>
        <p:spPr>
          <a:xfrm rot="10800000">
            <a:off x="30057806" y="13422616"/>
            <a:ext cx="540300" cy="3398400"/>
          </a:xfrm>
          <a:prstGeom prst="straightConnector1">
            <a:avLst/>
          </a:prstGeom>
          <a:noFill/>
          <a:ln cap="flat" cmpd="sng" w="76200">
            <a:solidFill>
              <a:schemeClr val="dk1"/>
            </a:solidFill>
            <a:prstDash val="solid"/>
            <a:miter lim="800000"/>
            <a:headEnd len="sm" w="sm" type="none"/>
            <a:tailEnd len="sm" w="sm" type="none"/>
          </a:ln>
        </p:spPr>
      </p:cxnSp>
      <p:cxnSp>
        <p:nvCxnSpPr>
          <p:cNvPr id="118" name="Google Shape;118;p1"/>
          <p:cNvCxnSpPr>
            <a:stCxn id="97" idx="3"/>
          </p:cNvCxnSpPr>
          <p:nvPr/>
        </p:nvCxnSpPr>
        <p:spPr>
          <a:xfrm>
            <a:off x="22013541" y="9991306"/>
            <a:ext cx="2655900" cy="787500"/>
          </a:xfrm>
          <a:prstGeom prst="straightConnector1">
            <a:avLst/>
          </a:prstGeom>
          <a:noFill/>
          <a:ln cap="flat" cmpd="sng" w="76200">
            <a:solidFill>
              <a:schemeClr val="dk1"/>
            </a:solidFill>
            <a:prstDash val="solid"/>
            <a:miter lim="800000"/>
            <a:headEnd len="sm" w="sm" type="none"/>
            <a:tailEnd len="sm" w="sm" type="none"/>
          </a:ln>
        </p:spPr>
      </p:cxnSp>
      <p:cxnSp>
        <p:nvCxnSpPr>
          <p:cNvPr id="119" name="Google Shape;119;p1"/>
          <p:cNvCxnSpPr/>
          <p:nvPr/>
        </p:nvCxnSpPr>
        <p:spPr>
          <a:xfrm flipH="1">
            <a:off x="14435847" y="10835436"/>
            <a:ext cx="6321659" cy="3135665"/>
          </a:xfrm>
          <a:prstGeom prst="straightConnector1">
            <a:avLst/>
          </a:prstGeom>
          <a:noFill/>
          <a:ln cap="flat" cmpd="sng" w="76200">
            <a:solidFill>
              <a:schemeClr val="dk1"/>
            </a:solidFill>
            <a:prstDash val="solid"/>
            <a:miter lim="800000"/>
            <a:headEnd len="sm" w="sm" type="none"/>
            <a:tailEnd len="sm" w="sm" type="none"/>
          </a:ln>
        </p:spPr>
      </p:cxnSp>
      <p:graphicFrame>
        <p:nvGraphicFramePr>
          <p:cNvPr id="120" name="Google Shape;120;p1"/>
          <p:cNvGraphicFramePr/>
          <p:nvPr/>
        </p:nvGraphicFramePr>
        <p:xfrm>
          <a:off x="9815410" y="24334973"/>
          <a:ext cx="3000000" cy="3000000"/>
        </p:xfrm>
        <a:graphic>
          <a:graphicData uri="http://schemas.openxmlformats.org/drawingml/2006/table">
            <a:tbl>
              <a:tblPr bandRow="1" firstRow="1">
                <a:noFill/>
                <a:tableStyleId>{C6B9151D-0663-4CB3-AFD3-4B0DD9C8E201}</a:tableStyleId>
              </a:tblPr>
              <a:tblGrid>
                <a:gridCol w="3737025"/>
                <a:gridCol w="2300100"/>
                <a:gridCol w="3018575"/>
              </a:tblGrid>
              <a:tr h="516375">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solidFill>
                            <a:srgbClr val="222A35"/>
                          </a:solidFill>
                        </a:rPr>
                        <a:t>Trait</a:t>
                      </a:r>
                      <a:endParaRPr sz="4000" u="none" cap="none" strike="noStrike"/>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1DBDD"/>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i="1" lang="en-US" sz="4000" u="none" cap="none" strike="noStrike">
                          <a:solidFill>
                            <a:srgbClr val="222A35"/>
                          </a:solidFill>
                        </a:rPr>
                        <a:t>r</a:t>
                      </a:r>
                      <a:endParaRPr sz="4000" u="none" cap="none" strike="noStrike"/>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1DBDD"/>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i="1" lang="en-US" sz="4000" u="none" cap="none" strike="noStrike">
                          <a:solidFill>
                            <a:srgbClr val="222A35"/>
                          </a:solidFill>
                        </a:rPr>
                        <a:t>p-value</a:t>
                      </a:r>
                      <a:endParaRPr sz="4000" u="none" cap="none" strike="noStrike"/>
                    </a:p>
                  </a:txBody>
                  <a:tcPr marT="45725" marB="45725" marR="91450" marL="914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1DBDD"/>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Narcissism</a:t>
                      </a:r>
                      <a:endParaRPr sz="40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.62</a:t>
                      </a:r>
                      <a:endParaRPr sz="40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40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Modesty</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-.58</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Compassion</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-.48</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Respect</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-.45</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&lt;.001</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Greed</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-.40</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.002</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r>
              <a:tr h="531075">
                <a:tc>
                  <a:txBody>
                    <a:bodyPr/>
                    <a:lstStyle/>
                    <a:p>
                      <a:pPr indent="0" lvl="0" marL="0" marR="0" rtl="0" algn="l">
                        <a:lnSpc>
                          <a:spcPct val="100000"/>
                        </a:lnSpc>
                        <a:spcBef>
                          <a:spcPts val="0"/>
                        </a:spcBef>
                        <a:spcAft>
                          <a:spcPts val="0"/>
                        </a:spcAft>
                        <a:buClr>
                          <a:srgbClr val="000000"/>
                        </a:buClr>
                        <a:buSzPts val="4000"/>
                        <a:buFont typeface="Arial"/>
                        <a:buNone/>
                      </a:pPr>
                      <a:r>
                        <a:rPr lang="en-US" sz="4000" u="none" cap="none" strike="noStrike"/>
                        <a:t>Honesty</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-.40</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lang="en-US" sz="4000" u="none" cap="none" strike="noStrike"/>
                        <a:t>.002</a:t>
                      </a:r>
                      <a:endParaRPr sz="1400" u="none" cap="none" strike="noStrike"/>
                    </a:p>
                  </a:txBody>
                  <a:tcPr marT="137150" marB="137150" marR="137150" marL="13715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CCB86"/>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2014-05-04T08:21:44Z</dcterms:created>
  <dc:creator>Shreyas Doshi</dc:creator>
</cp:coreProperties>
</file>